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12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87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298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104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81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3382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18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367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31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84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57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83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1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23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96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47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6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F970A8-F8B2-4A03-BA9B-12919BAAC690}" type="datetimeFigureOut">
              <a:rPr lang="en-US" smtClean="0"/>
              <a:pPr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157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eminarski-diplomski.co.rs/PSIHOLOGIJA/HumanistickaTeorijaLicnosti.html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E67E-6426-4D53-8C32-01378B1C1D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/>
                </a:solidFill>
              </a:rPr>
              <a:t>Менаџмент људских </a:t>
            </a:r>
            <a:r>
              <a:rPr lang="sr-Cyrl-RS" dirty="0" smtClean="0">
                <a:solidFill>
                  <a:schemeClr val="bg1"/>
                </a:solidFill>
              </a:rPr>
              <a:t>ресурса У туризму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18F040-0567-48CD-967E-2B51186BF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VIII </a:t>
            </a:r>
            <a:r>
              <a:rPr lang="en-US" dirty="0" smtClean="0"/>
              <a:t> </a:t>
            </a:r>
            <a:r>
              <a:rPr lang="sr-Cyrl-RS" dirty="0"/>
              <a:t>предавање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ADD5E-C5CD-4285-B693-E64591E88746}"/>
              </a:ext>
            </a:extLst>
          </p:cNvPr>
          <p:cNvSpPr txBox="1"/>
          <p:nvPr/>
        </p:nvSpPr>
        <p:spPr>
          <a:xfrm>
            <a:off x="5652052" y="297511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0" name="AutoShape 2" descr="Menadžment ljudskih resursa | Edukac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 descr="C:\Users\Korisnik\Pictures\download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840" y="0"/>
            <a:ext cx="432816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519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50669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Мотивација и унапређење учинка запослених у туризму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580606"/>
            <a:ext cx="10980919" cy="44137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orisnik\Pictures\download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19" y="1606733"/>
            <a:ext cx="10933611" cy="438911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0823" y="441731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Мотивација је</a:t>
            </a:r>
            <a:r>
              <a:rPr lang="ru-RU" dirty="0" smtClean="0"/>
              <a:t> </a:t>
            </a:r>
            <a:r>
              <a:rPr lang="ru-RU" i="1" dirty="0" smtClean="0"/>
              <a:t>процес свесног покретања и усмеравања активности човека ка остварењу одређеног циља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23703" y="420830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ММотивација је</a:t>
            </a:r>
            <a:r>
              <a:rPr lang="ru-RU" dirty="0" smtClean="0"/>
              <a:t> </a:t>
            </a:r>
            <a:r>
              <a:rPr lang="ru-RU" i="1" dirty="0" smtClean="0"/>
              <a:t>процес свесног покретања и усмера</a:t>
            </a:r>
            <a:r>
              <a:rPr lang="en-US" i="1" dirty="0" err="1" smtClean="0"/>
              <a:t>MMo</a:t>
            </a:r>
            <a:r>
              <a:rPr lang="ru-RU" i="1" dirty="0" smtClean="0"/>
              <a:t>вања активности човека ка остварењу одређеног циља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/>
              <a:t>отивација је</a:t>
            </a:r>
            <a:r>
              <a:rPr lang="ru-RU" dirty="0" smtClean="0"/>
              <a:t> </a:t>
            </a:r>
            <a:r>
              <a:rPr lang="ru-RU" i="1" dirty="0" smtClean="0"/>
              <a:t>процес свесног покретања и усмеравања активности човека ка остварењу одређеног циља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42109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Мотивација запослених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у туризму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724297"/>
            <a:ext cx="10719662" cy="468956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Мотивација је</a:t>
            </a:r>
            <a:r>
              <a:rPr lang="ru-RU" dirty="0" smtClean="0"/>
              <a:t> </a:t>
            </a:r>
            <a:r>
              <a:rPr lang="ru-RU" i="1" dirty="0" smtClean="0">
                <a:solidFill>
                  <a:schemeClr val="bg1"/>
                </a:solidFill>
              </a:rPr>
              <a:t>процес свесног покретања и усмеравања активности човека ка остварењу одређеног циља</a:t>
            </a:r>
            <a:r>
              <a:rPr lang="ru-RU" dirty="0" smtClean="0">
                <a:solidFill>
                  <a:schemeClr val="bg1"/>
                </a:solidFill>
              </a:rPr>
              <a:t>. Мотивација је добра ствар!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 </a:t>
            </a:r>
            <a:r>
              <a:rPr lang="ru-RU" b="1" dirty="0" smtClean="0">
                <a:solidFill>
                  <a:schemeClr val="bg1"/>
                </a:solidFill>
                <a:hlinkClick r:id="rId2"/>
              </a:rPr>
              <a:t>Масловљевом</a:t>
            </a:r>
            <a:r>
              <a:rPr lang="ru-RU" dirty="0" smtClean="0">
                <a:solidFill>
                  <a:schemeClr val="bg1"/>
                </a:solidFill>
                <a:hlinkClick r:id="rId2"/>
              </a:rPr>
              <a:t> мотивационом моделу</a:t>
            </a:r>
            <a:r>
              <a:rPr lang="ru-RU" dirty="0" smtClean="0">
                <a:solidFill>
                  <a:schemeClr val="bg1"/>
                </a:solidFill>
              </a:rPr>
              <a:t>, основне људске потребе сврстане су у следеће групе :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• елементарне физичке и физиолошке потребе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• потребе за сигурношћу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• потребе за пријатељством, љубављу и припадању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• потребе за поштовањем и самопоштовањем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• потребе за самопотврђивањем. </a:t>
            </a:r>
          </a:p>
          <a:p>
            <a:r>
              <a:rPr lang="ru-RU" b="1" i="1" u="sng" dirty="0" smtClean="0">
                <a:solidFill>
                  <a:schemeClr val="bg1"/>
                </a:solidFill>
              </a:rPr>
              <a:t>Алдерферова</a:t>
            </a:r>
            <a:r>
              <a:rPr lang="ru-RU" i="1" u="sng" dirty="0" smtClean="0">
                <a:solidFill>
                  <a:schemeClr val="bg1"/>
                </a:solidFill>
              </a:rPr>
              <a:t> теорија потреба</a:t>
            </a:r>
            <a:r>
              <a:rPr lang="en-US" i="1" u="sng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• </a:t>
            </a:r>
            <a:r>
              <a:rPr lang="sr-Cyrl-RS" i="1" dirty="0" smtClean="0">
                <a:solidFill>
                  <a:schemeClr val="bg1"/>
                </a:solidFill>
              </a:rPr>
              <a:t>потребе егзистенције,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• </a:t>
            </a:r>
            <a:r>
              <a:rPr lang="sr-Cyrl-RS" i="1" dirty="0" smtClean="0">
                <a:solidFill>
                  <a:schemeClr val="bg1"/>
                </a:solidFill>
              </a:rPr>
              <a:t>потребе за повезивањем,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• </a:t>
            </a:r>
            <a:r>
              <a:rPr lang="sr-Cyrl-RS" i="1" dirty="0" smtClean="0">
                <a:solidFill>
                  <a:schemeClr val="bg1"/>
                </a:solidFill>
              </a:rPr>
              <a:t>потребе раста.  </a:t>
            </a:r>
          </a:p>
          <a:p>
            <a:endParaRPr lang="en-US" i="1" u="sng" dirty="0" smtClean="0">
              <a:solidFill>
                <a:schemeClr val="bg1"/>
              </a:solidFill>
            </a:endParaRPr>
          </a:p>
          <a:p>
            <a:r>
              <a:rPr lang="ru-RU" i="1" u="sng" dirty="0" smtClean="0">
                <a:solidFill>
                  <a:schemeClr val="bg1"/>
                </a:solidFill>
              </a:rPr>
              <a:t> </a:t>
            </a:r>
            <a:endParaRPr lang="ru-RU" u="sng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Motivacija zaposleni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7794" y="3631475"/>
            <a:ext cx="3714206" cy="322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0292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Теорија дефинисања циљева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528354"/>
            <a:ext cx="11098485" cy="4466046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Циљ служи као мотиватор јер мотивише људске ресурсе да упореде своје постојеће капацитете за рад са капацитетима потребним да се оствари циљ.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Материјалне награде су битне за запсолене из егзистенцијалних разлога и због тога је њихово деловање краткорочно и приоритетно до одређеног нивоа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Дефинисање циљевља је једна од најважнијих мотивационих сила у организацијама.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0" name="Picture 2" descr="C:\Users\Korisnik\Pictures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851" y="0"/>
            <a:ext cx="3910149" cy="2181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55171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Теорија праведности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606731"/>
            <a:ext cx="10928668" cy="4387669"/>
          </a:xfrm>
        </p:spPr>
        <p:txBody>
          <a:bodyPr/>
          <a:lstStyle/>
          <a:p>
            <a:r>
              <a:rPr lang="sr-Cyrl-RS" b="1" dirty="0" smtClean="0"/>
              <a:t>Теорија праведности – </a:t>
            </a:r>
            <a:r>
              <a:rPr lang="sr-Cyrl-RS" dirty="0" smtClean="0">
                <a:solidFill>
                  <a:schemeClr val="bg1"/>
                </a:solidFill>
              </a:rPr>
              <a:t>поједнци су мотивисани да одржавају коректне или праведне односе међу собом и да избегавају односе који су некоректни – неправедни.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- Веома је важно коректно доношење одлука.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Теорија праведности има неке важне импликације за мотивисање људи као што су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Избегавати подплаћеност,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Избегавати преплаћеност,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Дозволити људима право гласа у одлукама које их се тичу...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15983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Теорија очекивања и теорија дизајнирања посла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593669"/>
            <a:ext cx="11020108" cy="4400731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Теорија очекивања </a:t>
            </a:r>
            <a:r>
              <a:rPr lang="sr-Cyrl-RS" dirty="0" smtClean="0">
                <a:solidFill>
                  <a:schemeClr val="bg1"/>
                </a:solidFill>
              </a:rPr>
              <a:t>карактерише људе као рационална бића која размишљају о ономе шта треба да ураде да би били награђени и колико им та награда значи пре него што обаве свој посао.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У основи </a:t>
            </a:r>
            <a:r>
              <a:rPr lang="sr-Cyrl-RS" b="1" dirty="0" smtClean="0">
                <a:solidFill>
                  <a:schemeClr val="bg1"/>
                </a:solidFill>
              </a:rPr>
              <a:t>теорије дизајна посла </a:t>
            </a:r>
            <a:r>
              <a:rPr lang="sr-Cyrl-RS" dirty="0" smtClean="0">
                <a:solidFill>
                  <a:schemeClr val="bg1"/>
                </a:solidFill>
              </a:rPr>
              <a:t>је да се мотивација може повећати ако је посао који обављају запослени интересантан и структуиран.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0292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Методе тренинга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606731"/>
            <a:ext cx="10902542" cy="4387669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Тренинг на радном месту – се спроводи на самамом радном месту у контексту актуелног посла.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Тренинг на самом послу добија све више на значају јер се све више организација окреће тренинзима.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Тренинг ван радног места обавља се на локацији посебно направљеној за тренинг.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985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Значај развоја људских ресурса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410789"/>
            <a:ext cx="10837228" cy="458361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>
                <a:solidFill>
                  <a:schemeClr val="bg1"/>
                </a:solidFill>
              </a:rPr>
              <a:t>Развој људских ресурса постаје императив и мото сваке организације.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solidFill>
                  <a:schemeClr val="bg1"/>
                </a:solidFill>
              </a:rPr>
              <a:t>Имати вредног радника је жеља сваке компаније. </a:t>
            </a: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. </a:t>
            </a:r>
            <a:endParaRPr lang="en-US" dirty="0"/>
          </a:p>
        </p:txBody>
      </p:sp>
      <p:pic>
        <p:nvPicPr>
          <p:cNvPr id="1026" name="Picture 2" descr="C:\Users\Korisnik\Pictures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8415" y="3807415"/>
            <a:ext cx="4093436" cy="3050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1108</TotalTime>
  <Words>277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Slice</vt:lpstr>
      <vt:lpstr>Менаџмент људских ресурса У туризму </vt:lpstr>
      <vt:lpstr>Мотивација и унапређење учинка запослених у туризму</vt:lpstr>
      <vt:lpstr>Мотивација запослених у туризму</vt:lpstr>
      <vt:lpstr>Теорија дефинисања циљева </vt:lpstr>
      <vt:lpstr>Теорија праведности </vt:lpstr>
      <vt:lpstr>Теорија очекивања и теорија дизајнирања посла </vt:lpstr>
      <vt:lpstr>Методе тренинга</vt:lpstr>
      <vt:lpstr>Значај развоја људских ресурса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Менаџмент људских ресурса</dc:title>
  <dc:creator>Nedeljka</dc:creator>
  <cp:lastModifiedBy>Korisnik</cp:lastModifiedBy>
  <cp:revision>112</cp:revision>
  <dcterms:created xsi:type="dcterms:W3CDTF">2020-10-03T16:26:26Z</dcterms:created>
  <dcterms:modified xsi:type="dcterms:W3CDTF">2020-11-16T17:53:49Z</dcterms:modified>
</cp:coreProperties>
</file>