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F9B086-CAFD-4193-892B-EFF9DC9DC9BF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790EBF-06DB-4E6A-8C0C-8C479AC791C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857364"/>
            <a:ext cx="7967690" cy="17145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IX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глава Контрола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58204" cy="79608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sr-Cyrl-RS" sz="3600" dirty="0" smtClean="0">
                <a:latin typeface="Arial" pitchFamily="34" charset="0"/>
                <a:cs typeface="Arial" pitchFamily="34" charset="0"/>
              </a:rPr>
              <a:t>Питања за понављање: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643998" cy="507209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Објасните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тржишну контролу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бирократску контролу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кланску контролу.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Објасните 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ревентивну контролу, текућу контролу и корективну контролу.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Објасните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интерну и екстерну контролу.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Објасните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стратегијску контролу, тактичку контролу и оперативну контролу.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Објасните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финансијску контролу.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Објасните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онтролинг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носилаца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трошкова.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Објасните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онтролинг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места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трошкова.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Објасните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онтролинг прихода.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smtClean="0">
                <a:latin typeface="Arial" pitchFamily="34" charset="0"/>
                <a:cs typeface="Arial" pitchFamily="34" charset="0"/>
              </a:rPr>
              <a:t>Објасните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онтролинг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процеса.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885</TotalTime>
  <Words>62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IX глава Контрола</vt:lpstr>
      <vt:lpstr> Питања за понављање: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</dc:creator>
  <cp:lastModifiedBy>Nina</cp:lastModifiedBy>
  <cp:revision>103</cp:revision>
  <dcterms:created xsi:type="dcterms:W3CDTF">2018-10-12T15:22:43Z</dcterms:created>
  <dcterms:modified xsi:type="dcterms:W3CDTF">2020-12-30T19:51:42Z</dcterms:modified>
</cp:coreProperties>
</file>