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9B086-CAFD-4193-892B-EFF9DC9DC9BF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90EBF-06DB-4E6A-8C0C-8C479AC79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9B086-CAFD-4193-892B-EFF9DC9DC9BF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90EBF-06DB-4E6A-8C0C-8C479AC79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9B086-CAFD-4193-892B-EFF9DC9DC9BF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90EBF-06DB-4E6A-8C0C-8C479AC79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9B086-CAFD-4193-892B-EFF9DC9DC9BF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90EBF-06DB-4E6A-8C0C-8C479AC79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9B086-CAFD-4193-892B-EFF9DC9DC9BF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90EBF-06DB-4E6A-8C0C-8C479AC79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9B086-CAFD-4193-892B-EFF9DC9DC9BF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90EBF-06DB-4E6A-8C0C-8C479AC79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9B086-CAFD-4193-892B-EFF9DC9DC9BF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90EBF-06DB-4E6A-8C0C-8C479AC79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9B086-CAFD-4193-892B-EFF9DC9DC9BF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90EBF-06DB-4E6A-8C0C-8C479AC79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9B086-CAFD-4193-892B-EFF9DC9DC9BF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90EBF-06DB-4E6A-8C0C-8C479AC79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9B086-CAFD-4193-892B-EFF9DC9DC9BF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90EBF-06DB-4E6A-8C0C-8C479AC79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9B086-CAFD-4193-892B-EFF9DC9DC9BF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0790EBF-06DB-4E6A-8C0C-8C479AC791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F9B086-CAFD-4193-892B-EFF9DC9DC9BF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790EBF-06DB-4E6A-8C0C-8C479AC791C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857364"/>
            <a:ext cx="7967690" cy="1714512"/>
          </a:xfrm>
        </p:spPr>
        <p:txBody>
          <a:bodyPr>
            <a:normAutofit/>
          </a:bodyPr>
          <a:lstStyle/>
          <a:p>
            <a:pPr algn="ctr"/>
            <a:r>
              <a:rPr lang="sr-Latn-RS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III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глава </a:t>
            </a:r>
            <a:br>
              <a:rPr lang="sr-Cyrl-RS" dirty="0" smtClean="0">
                <a:latin typeface="Arial" pitchFamily="34" charset="0"/>
                <a:cs typeface="Arial" pitchFamily="34" charset="0"/>
              </a:rPr>
            </a:br>
            <a:r>
              <a:rPr lang="sr-Cyrl-RS" dirty="0" smtClean="0">
                <a:latin typeface="Arial" pitchFamily="34" charset="0"/>
                <a:cs typeface="Arial" pitchFamily="34" charset="0"/>
              </a:rPr>
              <a:t>Вођење - Лидерство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258204" cy="796086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sr-Cyrl-RS" sz="3600" dirty="0" smtClean="0">
                <a:latin typeface="Arial" pitchFamily="34" charset="0"/>
                <a:cs typeface="Arial" pitchFamily="34" charset="0"/>
              </a:rPr>
              <a:t>Питања за понављање: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428736"/>
            <a:ext cx="8643998" cy="5072098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Који су заједнички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елементи лидерства у свим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дефиницијама?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r-Cyrl-RS" sz="2400" dirty="0" smtClean="0">
                <a:latin typeface="Arial" pitchFamily="34" charset="0"/>
                <a:cs typeface="Arial" pitchFamily="34" charset="0"/>
              </a:rPr>
              <a:t>Објасните Ликертова </a:t>
            </a:r>
            <a:r>
              <a:rPr lang="sr-Cyrl-RS" sz="2400" dirty="0" smtClean="0">
                <a:latin typeface="Arial" pitchFamily="34" charset="0"/>
                <a:cs typeface="Arial" pitchFamily="34" charset="0"/>
              </a:rPr>
              <a:t>“четири стила лидерства</a:t>
            </a:r>
            <a:r>
              <a:rPr lang="sr-Cyrl-RS" sz="2400" dirty="0" smtClean="0">
                <a:latin typeface="Arial" pitchFamily="34" charset="0"/>
                <a:cs typeface="Arial" pitchFamily="34" charset="0"/>
              </a:rPr>
              <a:t>”.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Објасните четири стила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лидерства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према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Херси 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Бланшарду.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Објасните 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шест 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основних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механизама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координације које је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идентификовао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Хенри Минцберг.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Објасните једну од савремених теорија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мотивације (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Теорију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 три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потребе,Теорију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 постављању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циља, Теорију подршке, Теорију праведности, Теорију очекивања).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874</TotalTime>
  <Words>63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VIII глава  Вођење - Лидерство</vt:lpstr>
      <vt:lpstr> Питања за понављање: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Nina</dc:creator>
  <cp:lastModifiedBy>Nina</cp:lastModifiedBy>
  <cp:revision>101</cp:revision>
  <dcterms:created xsi:type="dcterms:W3CDTF">2018-10-12T15:22:43Z</dcterms:created>
  <dcterms:modified xsi:type="dcterms:W3CDTF">2020-12-30T19:36:35Z</dcterms:modified>
</cp:coreProperties>
</file>