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6" r:id="rId3"/>
    <p:sldId id="265" r:id="rId4"/>
    <p:sldId id="266" r:id="rId5"/>
    <p:sldId id="270" r:id="rId6"/>
    <p:sldId id="271" r:id="rId7"/>
    <p:sldId id="268" r:id="rId8"/>
    <p:sldId id="269" r:id="rId9"/>
    <p:sldId id="267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Title-R1d.png">
            <a:extLst>
              <a:ext uri="{FF2B5EF4-FFF2-40B4-BE49-F238E27FC236}">
                <a16:creationId xmlns:a16="http://schemas.microsoft.com/office/drawing/2014/main" id="{27883A72-BCF0-43E6-94FD-A7521CB54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9EF365-8ECA-4EF6-8523-7A892DA8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EC41-28DE-49E7-BB94-AB2032144555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F571A0-9294-4D7A-92B7-35C4D4AE3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BEE662-88B7-4831-ADD6-80B63762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964CB1-CA45-44B0-B5DF-56FC1C17CF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627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D3C43991-7AF1-4392-9539-2D71FA74B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E09344-589F-4405-A166-F692338D2E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5740D-AA5F-446F-BB56-89284E315C91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40FECD-1A5F-4536-808F-1B0791AA446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5EF5D6-F916-4CD5-B92A-5D72B5469F4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D978C-88F6-4030-8507-2DC92C310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69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2222B9DD-92CE-495A-9854-CAAADDBD9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6E4BCE-A2BA-43A2-B9B1-B6808ADA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9E89-5B8D-4701-BC21-435F1B65A299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BB9521-35A1-4B77-A631-A6BE93397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C3AE60-576D-4ABB-A457-795BB78C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33089A-5AE5-46A5-B4D9-A125BBBDA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446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A6C56ED9-948C-4E83-8167-A5B41615F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674BBF6-BF16-446C-897F-FE0E69958C8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D9368-2FCA-43FC-A74A-A222E650B62F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ABD732E-2E8A-4D54-8A16-F11E84661D4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32D5792-6D3D-4413-BD95-A62BF52CD05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8DA228-2D25-4D84-9FFC-991BA2566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462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roplets-HD-Content-R1d.png">
            <a:extLst>
              <a:ext uri="{FF2B5EF4-FFF2-40B4-BE49-F238E27FC236}">
                <a16:creationId xmlns:a16="http://schemas.microsoft.com/office/drawing/2014/main" id="{CEF7CB3A-7402-425B-A9EA-371478BEB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89887E3E-92E0-4E7C-85C9-AE5B467966B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E9D35-480D-4ABE-8D8A-56741FE2CAC2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DA888ACF-B67E-4915-96D1-73559156DEA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B6DEA478-C3CF-45AA-846A-DE0C1093684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23CB5E-3EA5-412E-AD5C-7A27C21995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199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>
            <a:extLst>
              <a:ext uri="{FF2B5EF4-FFF2-40B4-BE49-F238E27FC236}">
                <a16:creationId xmlns:a16="http://schemas.microsoft.com/office/drawing/2014/main" id="{79E3ADDF-382E-4D23-A2CE-4D84078F5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A8857D04-1652-457A-99FA-362FEFF0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D2FD-8B53-48AD-B476-A72E4CB833C5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353FF1A-2E6F-452E-B505-60CE3885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C07E90C-CA35-480F-895A-70EFA50D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59742C-E616-4BA3-AF7F-A3C5CCFA7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8692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roplets-HD-Content-R1d.png">
            <a:extLst>
              <a:ext uri="{FF2B5EF4-FFF2-40B4-BE49-F238E27FC236}">
                <a16:creationId xmlns:a16="http://schemas.microsoft.com/office/drawing/2014/main" id="{3ECFBF30-749B-4AA8-BF27-194FB8FB2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88855DAD-82F4-438F-B4E5-D19BBCC78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E23E-A7FA-44D1-9C86-93F76AFEA33C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7B2489E-FF12-4E97-B979-2A5F1318D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2BA4042-43C6-4781-93A6-9E6E5D53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9D37E0-31FA-4F80-9D36-4D4C59F72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96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4BCD84B7-4291-42F3-925E-F7C311E090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BF4200A-DB13-4F08-8361-B57746ADEAF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379A-1AAD-450B-BF2F-0C23222E32F0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5AF5916-0748-4630-81F0-198CE46BF93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45A1461-71FC-4808-B247-25E5B60C2A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392A08-82E1-4ADF-B936-1568EB4BE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74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A5E8F390-5617-44CB-8E1C-61ECFB062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59FADD2-88BA-44D8-8EFB-7FBDBADC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FCD0-C78D-4C7D-A195-B06E66D1908D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494E04F-8A64-42B1-8879-86C078ED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807F60F-5265-4A3E-960C-2DCF83331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E3A04E-BD5B-4E62-BDDB-F05D84AF0C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1196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F847FB36-B28A-4F41-8102-21DD93956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2F24E9D-848A-4E52-9953-83D4760B5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A6A2-EF3A-43BC-9DDD-34D9EDAB2EE6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F975483-77CD-402A-A552-CC428DCC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A6886DE-BDED-427E-B1D5-01EC5E22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39E912-72B9-42DB-95E2-FA77D1C9D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5037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CAA3FBD8-9481-4930-82E8-48E940320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9BFB673-EE8C-4CCE-85F7-79E6305B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C3379-F93A-486E-A6BA-32AA3FBD065A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773BB77-3759-431B-8441-C2528C78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73DF46A-9EBE-4A15-BB6C-0DC825187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544665-0EF8-46FA-B43A-1CE578164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195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45DE3135-1CF7-48EA-8E72-197FF3691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A7744F-4BAA-41D1-9E20-F0C1094ED44A}"/>
              </a:ext>
            </a:extLst>
          </p:cNvPr>
          <p:cNvSpPr txBox="1"/>
          <p:nvPr/>
        </p:nvSpPr>
        <p:spPr>
          <a:xfrm>
            <a:off x="1001713" y="75406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D0C32D-DE39-431D-AA03-58E05629E93F}"/>
              </a:ext>
            </a:extLst>
          </p:cNvPr>
          <p:cNvSpPr txBox="1"/>
          <p:nvPr/>
        </p:nvSpPr>
        <p:spPr>
          <a:xfrm>
            <a:off x="10556875" y="29940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B19B5BEC-1E39-48BF-BAAF-8A7DF0D39F3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EA060-2706-41EE-A72C-F7F15B1539B8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EEE5EA0-EF90-46FA-AAC9-E8DEADAC31D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F97AA3E-63A5-43FE-91A5-142B1CA1583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BEC343-98F3-410B-BEAA-FC0829AA16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59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id="{1C294085-B0A6-43FF-B54F-0AE4DFEA1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7BDF399-0598-4ED9-B7E0-ADE0AEA2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DB79-4CF7-4EF3-826D-B06C18763470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65F7103-10D1-4AD5-8CC0-4E50E6B3A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9103706-984E-4F86-A0C8-FB46CE48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E337F0-E75C-4BC9-BEC0-B2F3A86D4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9822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Droplets-HD-Content-R1d.png">
            <a:extLst>
              <a:ext uri="{FF2B5EF4-FFF2-40B4-BE49-F238E27FC236}">
                <a16:creationId xmlns:a16="http://schemas.microsoft.com/office/drawing/2014/main" id="{5F5E023E-A0B4-4CEA-A406-074BE37D8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5CEE2B0A-0B28-4507-A273-9C80AD1C01D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CEF1B-B725-4824-BF90-D61D3D483953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47CDAA9F-1303-4142-B267-3D806F3CC1C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02492D5E-6045-4453-9D5D-B41616B8FF8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0FFC06-82C9-4FB2-939E-E83619EB36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4272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Droplets-HD-Content-R1d.png">
            <a:extLst>
              <a:ext uri="{FF2B5EF4-FFF2-40B4-BE49-F238E27FC236}">
                <a16:creationId xmlns:a16="http://schemas.microsoft.com/office/drawing/2014/main" id="{1637CB36-2B7A-463C-A8D4-3E25CFF2D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2F56BB6E-EE14-4292-8EA6-15EFB9708B14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DB794-8D3F-4268-A2F8-A3794E023B91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4F3B7F7-A1B8-4445-A501-1EA9A1B84E91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B7400BEF-7D39-4997-A4F7-B00E7DBA7511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742EF-4488-4B95-AF11-0CC5E4257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7172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1223E051-D56B-4DA4-B9E2-AAA3CC8FA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A51BA4-42AF-465F-BA27-6307CF083EB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1FC4-AF5E-4869-82EE-0472B7810F94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AC421F-E570-4124-8D20-E45F45DA4E5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A28EAA-52E9-4F16-AEEF-711B6D19560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2A2A62-F0C6-4926-A39A-3F99C1764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5576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id="{B3283CC3-7876-4CB8-9A24-BEF540AF8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5D9F4B-2338-483C-A7FE-CB863AFDAFA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81EAA-05F6-4A76-98CC-AECD27A1EA1D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723739-C120-4EA7-AC99-0F4897EFBDB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FF84D2-0965-40C7-BA5C-1C5C3907F34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C956D1-4A19-4D25-9D67-EECA482F1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99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9C8EF"/>
            </a:gs>
            <a:gs pos="100000">
              <a:srgbClr val="89ADD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>
            <a:extLst>
              <a:ext uri="{FF2B5EF4-FFF2-40B4-BE49-F238E27FC236}">
                <a16:creationId xmlns:a16="http://schemas.microsoft.com/office/drawing/2014/main" id="{7DB82AB0-3B43-4E08-BBBB-1E5486E87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129F9-B5B1-42D3-A36D-7A09CC37D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7A381-8B43-48EE-8AB7-F0C1A00B8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66963"/>
            <a:ext cx="103632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664A9-71AA-40ED-A45F-F01B0971C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E4AA6BD-7CEE-4A7E-B32C-57075A33C701}" type="datetimeFigureOut">
              <a:rPr lang="en-US"/>
              <a:pPr>
                <a:defRPr/>
              </a:pPr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242EB-0857-49E0-A5C3-E86BFE21F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F1B7D-4F3E-4272-B4D4-91F9BC4F4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635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03B90FA0-054D-41BC-A02F-4C79DE516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61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kbxvb2djlhih/kompjuterska-etika/?fallback=1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0B6F1-E142-4522-8AA8-B37EBF7C8E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Kom</a:t>
            </a:r>
            <a:r>
              <a:rPr lang="sr-Cyrl-RS" dirty="0" err="1"/>
              <a:t>пјутерска</a:t>
            </a:r>
            <a:r>
              <a:rPr lang="sr-Cyrl-RS" dirty="0"/>
              <a:t> етика</a:t>
            </a:r>
            <a:endParaRPr lang="sr-Lat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462FF-A6F1-4BFA-A51F-594155B14D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56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B07E8-6729-462C-9FEF-BBB914588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 Ли традиционална етика може да се примени у компјутерском свету?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2C18B-4085-4323-A870-5D9884FE01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Скидање филмова/серија са пиратских сајтова?</a:t>
            </a:r>
          </a:p>
          <a:p>
            <a:pPr marL="0" indent="0">
              <a:buNone/>
            </a:pPr>
            <a:r>
              <a:rPr lang="ru-RU" dirty="0"/>
              <a:t>Крековани </a:t>
            </a:r>
            <a:r>
              <a:rPr lang="sr-Latn-RS" dirty="0" err="1"/>
              <a:t>Widnows</a:t>
            </a:r>
            <a:r>
              <a:rPr lang="sr-Latn-RS" dirty="0"/>
              <a:t>?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Сајтови за откључавање закључаних докумената?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Нормативно и дескриптивна тачка гледишта</a:t>
            </a:r>
          </a:p>
          <a:p>
            <a:r>
              <a:rPr lang="ru-RU" dirty="0"/>
              <a:t>Општа доступност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0789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D92F2-2648-40DB-8722-304D022C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Нова врста етике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0ECCD-683A-4434-B05C-89D21E9296B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RS" dirty="0"/>
              <a:t>Јединственост саме технологије;</a:t>
            </a:r>
          </a:p>
          <a:p>
            <a:r>
              <a:rPr lang="sr-Cyrl-RS" dirty="0"/>
              <a:t>Измењен опсег активности, аранжмана и операција;</a:t>
            </a:r>
          </a:p>
          <a:p>
            <a:r>
              <a:rPr lang="sr-Cyrl-RS" dirty="0"/>
              <a:t>Поуздана непоузданост;</a:t>
            </a:r>
          </a:p>
          <a:p>
            <a:r>
              <a:rPr lang="sr-Cyrl-RS" dirty="0"/>
              <a:t>Развој софистицираних алатки;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8584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8F23A-16A0-4E57-9425-7EDA2FCB4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Развој сајбер етике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AE8EE-B5DD-4148-91AB-22343F31F8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RS" dirty="0"/>
              <a:t>Морају да имају ослонац у практичним људским делатностима</a:t>
            </a:r>
            <a:r>
              <a:rPr lang="sr-Latn-RS" dirty="0"/>
              <a:t>;</a:t>
            </a:r>
            <a:endParaRPr lang="sr-Cyrl-RS" dirty="0"/>
          </a:p>
          <a:p>
            <a:r>
              <a:rPr lang="sr-Cyrl-RS" dirty="0"/>
              <a:t>Почиње са развојем 60их година када законски оквир још није постојао</a:t>
            </a:r>
            <a:r>
              <a:rPr lang="sr-Latn-RS" dirty="0"/>
              <a:t>;</a:t>
            </a:r>
            <a:endParaRPr lang="sr-Cyrl-RS" dirty="0"/>
          </a:p>
          <a:p>
            <a:r>
              <a:rPr lang="sr-Cyrl-RS" dirty="0"/>
              <a:t>Кодекс сајбер етике формирају организације које се баве информатиком и технологијом;</a:t>
            </a:r>
          </a:p>
          <a:p>
            <a:r>
              <a:rPr lang="sr-Cyrl-RS" dirty="0"/>
              <a:t>Софтверски инжењери посебно обухваћени кодексом;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768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A2765-1BC2-4C28-B81F-AEB70F19C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8 правила компјутерске Етике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954B-25E6-44B0-8019-5FB1C1EAB4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/>
              <a:t>Јавни интерес –рад у складу са јавним интересом;</a:t>
            </a:r>
          </a:p>
          <a:p>
            <a:r>
              <a:rPr lang="sr-Cyrl-RS" dirty="0"/>
              <a:t>Клијент и послодавац - </a:t>
            </a:r>
            <a:r>
              <a:rPr lang="ru-RU" dirty="0"/>
              <a:t>рад у складу са интересима клијената и послодаваца докле год они нису у супротности са јавним интересом;</a:t>
            </a:r>
          </a:p>
          <a:p>
            <a:r>
              <a:rPr lang="ru-RU" dirty="0"/>
              <a:t>Производ – производ и измене морају да задовољавају стандарде струке;</a:t>
            </a:r>
          </a:p>
          <a:p>
            <a:r>
              <a:rPr lang="ru-RU" dirty="0"/>
              <a:t>Расуђивање – задржавање интегритета и моћи расуђивања и доношења самоталних одлука;</a:t>
            </a:r>
          </a:p>
          <a:p>
            <a:r>
              <a:rPr lang="ru-RU" dirty="0"/>
              <a:t>Менаџмент – етичко управљање софтверима, њихов развој и одржавање;</a:t>
            </a:r>
          </a:p>
          <a:p>
            <a:r>
              <a:rPr lang="ru-RU" dirty="0"/>
              <a:t>Професија – унапређење угледа и честитости професије;</a:t>
            </a:r>
          </a:p>
          <a:p>
            <a:r>
              <a:rPr lang="ru-RU" dirty="0"/>
              <a:t>Колегијалност – подршка и поштење;</a:t>
            </a:r>
          </a:p>
          <a:p>
            <a:r>
              <a:rPr lang="ru-RU" dirty="0"/>
              <a:t>Однос према себи – учење и унпређивање знања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0535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FDB9-B6F2-4463-9EE0-9194EA352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Декларација о технологији и моралној одговорности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06467-B8C6-49F6-94E9-D2D1A8CD53A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/>
              <a:t>Технологија има моћ да унапреди људски живот</a:t>
            </a:r>
          </a:p>
          <a:p>
            <a:r>
              <a:rPr lang="sr-Cyrl-RS" dirty="0"/>
              <a:t>Посебни интереси не смеју да надвладају над општим интересом свих људи (одговорна контрола над технологијом)</a:t>
            </a:r>
          </a:p>
          <a:p>
            <a:r>
              <a:rPr lang="sr-Cyrl-RS" dirty="0"/>
              <a:t>Технологија мора бити вреднована у политичком, економском, социјалном, еколошком и моралном смислу</a:t>
            </a:r>
          </a:p>
          <a:p>
            <a:r>
              <a:rPr lang="sr-Cyrl-RS" dirty="0"/>
              <a:t>Одговорност за злоупотребу технологије</a:t>
            </a:r>
          </a:p>
          <a:p>
            <a:r>
              <a:rPr lang="sr-Cyrl-RS" dirty="0"/>
              <a:t>Поштовање људских права и достојанства</a:t>
            </a:r>
          </a:p>
          <a:p>
            <a:r>
              <a:rPr lang="sr-Cyrl-RS" dirty="0"/>
              <a:t>Уједињење различитости</a:t>
            </a:r>
          </a:p>
          <a:p>
            <a:r>
              <a:rPr lang="sr-Cyrl-RS" dirty="0"/>
              <a:t>Јаз између развијених, и земаља у развоју не сме у потпуности да их удаљи</a:t>
            </a:r>
          </a:p>
          <a:p>
            <a:r>
              <a:rPr lang="sr-Cyrl-RS" dirty="0"/>
              <a:t>Даље проучавање технологија</a:t>
            </a:r>
          </a:p>
          <a:p>
            <a:r>
              <a:rPr lang="sr-Cyrl-RS" dirty="0"/>
              <a:t>Примена нових технологија и образовање свих чланова онлајн заједнице</a:t>
            </a:r>
          </a:p>
          <a:p>
            <a:r>
              <a:rPr lang="sr-Cyrl-RS" dirty="0"/>
              <a:t>Повезивање чувара – </a:t>
            </a:r>
            <a:r>
              <a:rPr lang="sr-Cyrl-RS" dirty="0" err="1"/>
              <a:t>унапређивача</a:t>
            </a:r>
            <a:r>
              <a:rPr lang="sr-Cyrl-RS" dirty="0"/>
              <a:t> - критичара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8664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5CEF-065C-4486-9F52-DB0B66A91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КАРАКТЕРИСТИЧНИ ПРИМЕРИ ЕТИКЕ</a:t>
            </a:r>
            <a:br>
              <a:rPr lang="ru-RU" dirty="0"/>
            </a:br>
            <a:r>
              <a:rPr lang="ru-RU" dirty="0"/>
              <a:t>НА МРЕЖИ 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A1ECF-93A1-4420-9F33-A92DB50EF3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Приватност и етика у е-пошти;</a:t>
            </a:r>
          </a:p>
          <a:p>
            <a:r>
              <a:rPr lang="ru-RU" dirty="0"/>
              <a:t>Паво на слободу говора;</a:t>
            </a:r>
          </a:p>
          <a:p>
            <a:r>
              <a:rPr lang="ru-RU" dirty="0"/>
              <a:t>Ауторско право;</a:t>
            </a:r>
          </a:p>
          <a:p>
            <a:r>
              <a:rPr lang="ru-RU" dirty="0"/>
              <a:t>Поверљивост информација о пацијенту;</a:t>
            </a:r>
          </a:p>
          <a:p>
            <a:r>
              <a:rPr lang="ru-RU" dirty="0"/>
              <a:t>Интернет манири;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41645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C5D39-F662-4B1F-BC24-17F89A667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Технологија као претња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BCC34-62C0-4153-AF18-D7E6532D032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RS" dirty="0" err="1"/>
              <a:t>Униформизација</a:t>
            </a:r>
            <a:r>
              <a:rPr lang="sr-Cyrl-RS" dirty="0"/>
              <a:t>;</a:t>
            </a:r>
          </a:p>
          <a:p>
            <a:r>
              <a:rPr lang="sr-Cyrl-RS" dirty="0"/>
              <a:t>Преуски критеријуми за дефинисање ефикасности;</a:t>
            </a:r>
          </a:p>
          <a:p>
            <a:r>
              <a:rPr lang="sr-Cyrl-RS" dirty="0"/>
              <a:t>Безличност и манипулација;</a:t>
            </a:r>
          </a:p>
          <a:p>
            <a:r>
              <a:rPr lang="sr-Cyrl-RS" dirty="0"/>
              <a:t>Немогућност контроле;</a:t>
            </a:r>
          </a:p>
          <a:p>
            <a:r>
              <a:rPr lang="sr-Cyrl-RS" dirty="0"/>
              <a:t>Отуђење радника;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17785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A2535-C207-436E-B8ED-48714A61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Литература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4BB09-9E0E-4A25-B987-43AC5C35E11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Džonson, D. DŽ. (2006). </a:t>
            </a:r>
            <a:r>
              <a:rPr lang="sr-Latn-RS" i="1" dirty="0"/>
              <a:t>Kompjuterska etika</a:t>
            </a:r>
            <a:r>
              <a:rPr lang="sr-Latn-RS" dirty="0"/>
              <a:t>. Beograd: Službeni glasnik, glava1, str. 29-62.</a:t>
            </a:r>
          </a:p>
          <a:p>
            <a:r>
              <a:rPr lang="sr-Latn-RS" dirty="0" err="1"/>
              <a:t>Hester</a:t>
            </a:r>
            <a:r>
              <a:rPr lang="sr-Latn-RS" dirty="0"/>
              <a:t>, D. M., Ford, P. </a:t>
            </a:r>
            <a:r>
              <a:rPr lang="sr-Latn-RS" dirty="0" err="1"/>
              <a:t>Dž</a:t>
            </a:r>
            <a:r>
              <a:rPr lang="sr-Latn-RS" dirty="0"/>
              <a:t>. (2009) </a:t>
            </a:r>
            <a:r>
              <a:rPr lang="sr-Latn-RS" i="1" dirty="0"/>
              <a:t>Kompjuteri i etika u sajber dobu</a:t>
            </a:r>
            <a:r>
              <a:rPr lang="sr-Latn-RS" dirty="0"/>
              <a:t>. Beograd: službeni glasnik. Glava 1, str. 17-62.</a:t>
            </a:r>
          </a:p>
          <a:p>
            <a:r>
              <a:rPr lang="sr-Latn-RS" dirty="0"/>
              <a:t>Kompjuterska etika</a:t>
            </a:r>
            <a:r>
              <a:rPr lang="sr-Cyrl-RS" dirty="0"/>
              <a:t>, преузето са: </a:t>
            </a:r>
            <a:r>
              <a:rPr lang="sr-Latn-RS" dirty="0">
                <a:hlinkClick r:id="rId2"/>
              </a:rPr>
              <a:t>https://prezi.com/kbxvb2djlhih/kompjuterska-etika/?fallback=1</a:t>
            </a:r>
            <a:r>
              <a:rPr lang="sr-Cyrl-RS" dirty="0"/>
              <a:t>, дана: 4.1.2021.</a:t>
            </a:r>
          </a:p>
          <a:p>
            <a:r>
              <a:rPr lang="sr-Latn-RS" dirty="0"/>
              <a:t>Silajdžić, V</a:t>
            </a:r>
            <a:r>
              <a:rPr lang="sr-Cyrl-RS" dirty="0"/>
              <a:t>., </a:t>
            </a:r>
            <a:r>
              <a:rPr lang="sr-Latn-RS" dirty="0" err="1"/>
              <a:t>Mahmutćehajić</a:t>
            </a:r>
            <a:r>
              <a:rPr lang="sr-Cyrl-RS" dirty="0"/>
              <a:t>, </a:t>
            </a:r>
            <a:r>
              <a:rPr lang="sr-Latn-RS" dirty="0"/>
              <a:t>F (2019). Etika i pravo u </a:t>
            </a:r>
            <a:r>
              <a:rPr lang="sr-Latn-RS" dirty="0" err="1"/>
              <a:t>cyber</a:t>
            </a:r>
            <a:r>
              <a:rPr lang="sr-Latn-RS" dirty="0"/>
              <a:t>-prostoru. </a:t>
            </a:r>
            <a:r>
              <a:rPr lang="sr-Latn-RS" i="1" dirty="0"/>
              <a:t>Sarajevski žurnal za društvena pitanja</a:t>
            </a:r>
            <a:r>
              <a:rPr lang="sr-Latn-RS" dirty="0"/>
              <a:t> 1-2:165-182, preuzeto: https://www.ceeol.com/search/article-detail?id=832587</a:t>
            </a:r>
          </a:p>
        </p:txBody>
      </p:sp>
    </p:spTree>
    <p:extLst>
      <p:ext uri="{BB962C8B-B14F-4D97-AF65-F5344CB8AC3E}">
        <p14:creationId xmlns:p14="http://schemas.microsoft.com/office/powerpoint/2010/main" val="319746025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1_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104</TotalTime>
  <Words>455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Tw Cen MT</vt:lpstr>
      <vt:lpstr>Droplet</vt:lpstr>
      <vt:lpstr>1_Droplet</vt:lpstr>
      <vt:lpstr>Komпјутерска етика</vt:lpstr>
      <vt:lpstr>Да Ли традиционална етика може да се примени у компјутерском свету?</vt:lpstr>
      <vt:lpstr>Нова врста етике</vt:lpstr>
      <vt:lpstr>Развој сајбер етике</vt:lpstr>
      <vt:lpstr>8 правила компјутерске Етике</vt:lpstr>
      <vt:lpstr>Декларација о технологији и моралној одговорности</vt:lpstr>
      <vt:lpstr>КАРАКТЕРИСТИЧНИ ПРИМЕРИ ЕТИКЕ НА МРЕЖИ </vt:lpstr>
      <vt:lpstr>Технологија као претња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Komпјутерска етика</dc:title>
  <dc:creator>Iva Bubanja</dc:creator>
  <cp:lastModifiedBy>Iva</cp:lastModifiedBy>
  <cp:revision>10</cp:revision>
  <dcterms:created xsi:type="dcterms:W3CDTF">2021-10-05T16:52:20Z</dcterms:created>
  <dcterms:modified xsi:type="dcterms:W3CDTF">2022-02-25T16:17:43Z</dcterms:modified>
</cp:coreProperties>
</file>