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948A-4DE9-4C4B-A926-C9C9814A367F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22B7-E527-4D8A-877F-4E5442A552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948A-4DE9-4C4B-A926-C9C9814A367F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22B7-E527-4D8A-877F-4E5442A55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948A-4DE9-4C4B-A926-C9C9814A367F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22B7-E527-4D8A-877F-4E5442A55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948A-4DE9-4C4B-A926-C9C9814A367F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22B7-E527-4D8A-877F-4E5442A55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948A-4DE9-4C4B-A926-C9C9814A367F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22B7-E527-4D8A-877F-4E5442A552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948A-4DE9-4C4B-A926-C9C9814A367F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22B7-E527-4D8A-877F-4E5442A55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948A-4DE9-4C4B-A926-C9C9814A367F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22B7-E527-4D8A-877F-4E5442A55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948A-4DE9-4C4B-A926-C9C9814A367F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22B7-E527-4D8A-877F-4E5442A55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948A-4DE9-4C4B-A926-C9C9814A367F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22B7-E527-4D8A-877F-4E5442A552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948A-4DE9-4C4B-A926-C9C9814A367F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22B7-E527-4D8A-877F-4E5442A55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948A-4DE9-4C4B-A926-C9C9814A367F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22B7-E527-4D8A-877F-4E5442A552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FE948A-4DE9-4C4B-A926-C9C9814A367F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D122B7-E527-4D8A-877F-4E5442A552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i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sr-Cyrl-RS" sz="2000" i="1" dirty="0">
                <a:latin typeface="Times New Roman" pitchFamily="18" charset="0"/>
                <a:cs typeface="Times New Roman" pitchFamily="18" charset="0"/>
              </a:rPr>
              <a:t>Београдска академија пословних и уметничких струковних студија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3068960"/>
            <a:ext cx="5286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latin typeface="Times New Roman" pitchFamily="18" charset="0"/>
                <a:cs typeface="Times New Roman" pitchFamily="18" charset="0"/>
              </a:rPr>
              <a:t>ФИНАНСИРАЊЕ ЈАВНИХ И ПРИВАТНИХ ПОТРЕБА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778674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Када се говори о финансирању јавних служби, најпре се мисли на </a:t>
            </a:r>
            <a:r>
              <a:rPr lang="sr-Cyrl-RS" sz="2100" b="1" u="sng" dirty="0">
                <a:latin typeface="Times New Roman" pitchFamily="18" charset="0"/>
                <a:cs typeface="Times New Roman" pitchFamily="18" charset="0"/>
              </a:rPr>
              <a:t>непривредне јавне службе</a:t>
            </a: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sr-Cyrl-RS" sz="21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 Јавне потребе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се финансирају новчаним средстима која чине </a:t>
            </a: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јавне финансије.</a:t>
            </a:r>
          </a:p>
          <a:p>
            <a:pPr algn="just">
              <a:buFontTx/>
              <a:buChar char="-"/>
            </a:pPr>
            <a:endParaRPr lang="sr-Cyrl-RS" sz="21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ЈАВНЕ ФИНАНСИЈЕ</a:t>
            </a: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прибављање, обезбеђење финансијских средстава за финансирање јавних расхода, па самим тим и јавних служби.</a:t>
            </a:r>
          </a:p>
          <a:p>
            <a:pPr algn="just"/>
            <a:endParaRPr lang="sr-Cyrl-RS" sz="21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Јавне финансије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чине средства која се добијају када се од укупних расположивих средстава у државној заједници издвајају средства намењена за задовољење јавне потрошње, односно јавних потреба.</a:t>
            </a:r>
          </a:p>
          <a:p>
            <a:pPr algn="just"/>
            <a:endParaRPr lang="sr-Cyrl-RS" sz="21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Држава не послује са лукративним мотивом (мотивом стицања добити), она средства за задовољење јавних потреба прибавља </a:t>
            </a:r>
            <a:r>
              <a:rPr lang="sr-Cyrl-RS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принудним путем</a:t>
            </a: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428604"/>
            <a:ext cx="8072462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Пружање услуга </a:t>
            </a:r>
            <a:r>
              <a:rPr lang="sr-Cyrl-RS" sz="2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некомерцијалног карактера</a:t>
            </a:r>
            <a:r>
              <a:rPr lang="sr-Cyrl-RS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ради обезбеђења општих јавних потреба.</a:t>
            </a:r>
          </a:p>
          <a:p>
            <a:pPr algn="just"/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 Јавни расходи треба да буду у складу са приходима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којима држава, односно друштвена заједница располаже.</a:t>
            </a:r>
          </a:p>
          <a:p>
            <a:pPr algn="just"/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 На јавне финансије утицаја има </a:t>
            </a: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политички фактор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– држава је политички феномен  и однос снага у земљи, њене финансијске мере често носе печат политичких циљева.</a:t>
            </a:r>
          </a:p>
          <a:p>
            <a:pPr algn="just">
              <a:buFontTx/>
              <a:buChar char="-"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Јавни сектор се мора руководити начелом неугрожавања приватног сектора јер од њега црпи потребна финансијска средства.</a:t>
            </a:r>
          </a:p>
          <a:p>
            <a:pPr algn="just">
              <a:buFontTx/>
              <a:buChar char="-"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 Порези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су један од основних извора прихода</a:t>
            </a:r>
            <a:r>
              <a:rPr lang="sr-Latn-BA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државе, царине, таксе, зајмови и др.</a:t>
            </a:r>
          </a:p>
          <a:p>
            <a:pPr algn="just"/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задовољење неких потреба не сме се препустити приватном сектору, као што су: народна одбрана, очување јавног реда и мира и др.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214290"/>
            <a:ext cx="75724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равнотежа прикупљања новчаних средстава и њиховог трошења;</a:t>
            </a:r>
          </a:p>
          <a:p>
            <a:pPr algn="just"/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- услов финансирања није само постојање средстава, већ да она буду довољна за подмирење потреба.</a:t>
            </a:r>
          </a:p>
          <a:p>
            <a:pPr algn="just"/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 Предуслов квалитетне фискалне политике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– ефикасна пореска администрација и ефикасна контрола трошења средстава намењених за задовољење јавних потреба.</a:t>
            </a:r>
          </a:p>
          <a:p>
            <a:pPr algn="just">
              <a:buFontTx/>
              <a:buChar char="-"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парламентарна демократија – бирачко тело креира порески систем.</a:t>
            </a:r>
          </a:p>
          <a:p>
            <a:pPr algn="just">
              <a:buFontTx/>
              <a:buChar char="-"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Личне потребе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су оне потребе које појединац осећа као своје физичке и духовне потребе и оне се манифестују личном потрошњом.</a:t>
            </a:r>
          </a:p>
          <a:p>
            <a:pPr algn="just">
              <a:buFontTx/>
              <a:buChar char="-"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Заједничким или колективним потребама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подмирују се потребе и захтеви већег броја људи , без обзира ко обезбеђује такве потребе.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285728"/>
            <a:ext cx="7643866" cy="6215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Заједничке потребе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се огледају у потребама за школством, здравственом заштитом, културним садржајима и другим колективним потребама.</a:t>
            </a:r>
          </a:p>
          <a:p>
            <a:pPr algn="just"/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Обезбеђује их </a:t>
            </a:r>
            <a:r>
              <a:rPr lang="sr-Cyrl-RS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држава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директно или преко својих институција.</a:t>
            </a:r>
          </a:p>
          <a:p>
            <a:pPr algn="just">
              <a:buFontTx/>
              <a:buChar char="-"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Одређене заједничке или јавне потребе могу бити </a:t>
            </a: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поверене другим јавноправним телима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, као што су установе друштвених служби.</a:t>
            </a:r>
          </a:p>
          <a:p>
            <a:pPr algn="just"/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Те потребе се називају </a:t>
            </a: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мешовита добра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јер могу да се задовољавају и у тржишном и у јавном сектору; Јавни сектор је обавезан контролисати њихово сповођење.</a:t>
            </a:r>
          </a:p>
          <a:p>
            <a:pPr algn="just"/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- Најзаначајнији аспекти финансирања јавних служби су: фискални, економски, политички и социолошки аспект.</a:t>
            </a:r>
          </a:p>
          <a:p>
            <a:pPr algn="just"/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Фискални аспект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јавних расхода обухвата утврђивање расхода, њихову структуру,  кориснике, контролу трошења тих средстава, али и утврђивање јавних прихода.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0"/>
            <a:ext cx="7715304" cy="749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Јавни приходи и расходи се по својим износима, наменама, уравнотежењу уређују </a:t>
            </a: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буџетом.</a:t>
            </a:r>
          </a:p>
          <a:p>
            <a:pPr algn="just">
              <a:buFontTx/>
              <a:buChar char="-"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Буџет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је годишњи правно финансијски акт државе којим се предвиђају и претходно одобравају, у законском облику, расходи и приходи државе.</a:t>
            </a:r>
          </a:p>
          <a:p>
            <a:pPr algn="just">
              <a:buFontTx/>
              <a:buChar char="-"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Економски аспект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– треба да покаже колики ће ефекти бити од улоге државе и јавноправних тела у поступку прикупљања и распореда финансијских средстава на друштво у целини и на појединце, који се огледају у расту економских показатеља и у стандарду грађана.</a:t>
            </a:r>
          </a:p>
          <a:p>
            <a:pPr algn="just">
              <a:buFontTx/>
              <a:buChar char="-"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Политички аспект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– чиниоци који спроводе мере државне политике и које су задужене и одговорне за финансирање и функционисање јавноправних тела.</a:t>
            </a:r>
          </a:p>
          <a:p>
            <a:pPr algn="just">
              <a:buFontTx/>
              <a:buChar char="-"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b="1" dirty="0">
                <a:latin typeface="Times New Roman" pitchFamily="18" charset="0"/>
                <a:cs typeface="Times New Roman" pitchFamily="18" charset="0"/>
              </a:rPr>
              <a:t>Социолошки аспект –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испитивање социолошке структуре друштва и постанак и утицај владајуће групе, као и начина како се она одржава на власти, како на све то реагују разни друштвени слојеви и др.</a:t>
            </a:r>
          </a:p>
          <a:p>
            <a:pPr algn="just">
              <a:buFontTx/>
              <a:buChar char="-"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0070C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175</TotalTime>
  <Words>595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Gill Sans MT</vt:lpstr>
      <vt:lpstr>Times New Roman</vt:lpstr>
      <vt:lpstr>Verdana</vt:lpstr>
      <vt:lpstr>Wingdings 2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</dc:creator>
  <cp:lastModifiedBy>Tomo</cp:lastModifiedBy>
  <cp:revision>25</cp:revision>
  <dcterms:created xsi:type="dcterms:W3CDTF">2020-12-17T14:08:48Z</dcterms:created>
  <dcterms:modified xsi:type="dcterms:W3CDTF">2020-12-19T21:46:31Z</dcterms:modified>
</cp:coreProperties>
</file>