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89" r:id="rId3"/>
    <p:sldId id="300" r:id="rId4"/>
    <p:sldId id="301" r:id="rId5"/>
    <p:sldId id="297" r:id="rId6"/>
    <p:sldId id="284" r:id="rId7"/>
    <p:sldId id="302" r:id="rId8"/>
    <p:sldId id="303" r:id="rId9"/>
    <p:sldId id="304" r:id="rId10"/>
    <p:sldId id="305" r:id="rId11"/>
    <p:sldId id="290" r:id="rId12"/>
    <p:sldId id="306" r:id="rId13"/>
    <p:sldId id="307" r:id="rId14"/>
    <p:sldId id="295" r:id="rId15"/>
    <p:sldId id="308" r:id="rId16"/>
    <p:sldId id="309" r:id="rId17"/>
    <p:sldId id="310" r:id="rId18"/>
    <p:sldId id="296" r:id="rId19"/>
    <p:sldId id="311" r:id="rId20"/>
    <p:sldId id="31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1B83D-8A06-498E-AF6B-69DD9C38169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A9590-DC23-47CB-B504-0DF468962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A9590-DC23-47CB-B504-0DF468962B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4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82759" y="1481210"/>
            <a:ext cx="5621249" cy="1468094"/>
          </a:xfrm>
        </p:spPr>
        <p:txBody>
          <a:bodyPr>
            <a:noAutofit/>
          </a:bodyPr>
          <a:lstStyle/>
          <a:p>
            <a:r>
              <a:rPr lang="sr-Latn-RS" dirty="0">
                <a:solidFill>
                  <a:schemeClr val="accent3">
                    <a:lumMod val="75000"/>
                  </a:schemeClr>
                </a:solidFill>
              </a:rPr>
              <a:t>comparison of adjectives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           and adverbs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5486400"/>
            <a:ext cx="3810000" cy="6096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5890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1DD7-3DC2-4C93-81EB-DC627C95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22960" y="-914400"/>
            <a:ext cx="752094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4FF9D-BBFA-4ACA-AD1A-57BF5539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7658100" cy="3918477"/>
          </a:xfrm>
        </p:spPr>
        <p:txBody>
          <a:bodyPr>
            <a:normAutofit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Napomena: Ne pišemo određeni član ’the’ ispred priloga u superlativu.</a:t>
            </a:r>
          </a:p>
          <a:p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‣ </a:t>
            </a:r>
            <a:r>
              <a:rPr lang="sr-Latn-RS" sz="2000" b="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Nepravilno poredjenje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– better - best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Badly – worse - worst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– less – least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- more – most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farther – farthest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furthest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6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5AC0-80CF-4B79-AA6B-AF287019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6200"/>
            <a:ext cx="7277100" cy="533400"/>
          </a:xfrm>
        </p:spPr>
        <p:txBody>
          <a:bodyPr/>
          <a:lstStyle/>
          <a:p>
            <a:r>
              <a:rPr lang="sr-Latn-RS" dirty="0">
                <a:solidFill>
                  <a:srgbClr val="7030A0"/>
                </a:solidFill>
              </a:rPr>
              <a:t>                         Exercises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70167-25FD-4AA5-B43A-C6B32187C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191000"/>
          </a:xfrm>
        </p:spPr>
        <p:txBody>
          <a:bodyPr>
            <a:noAutofit/>
          </a:bodyPr>
          <a:lstStyle/>
          <a:p>
            <a:r>
              <a:rPr lang="sr-Latn-R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Choose whether each sentence requires the comparative or superlative form: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This is ________ book in the whole store.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expensive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expensive</a:t>
            </a:r>
            <a:endParaRPr lang="sr-Latn-RS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shirt is ________ than the other one.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dirtier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dirty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Peter was laughing hard, but his wife was laughing even ________!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hardest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endParaRPr lang="sr-Latn-RS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9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0E2B-0A07-49D4-AFAD-538A3CCA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90600" y="-1752600"/>
            <a:ext cx="752094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3A60-3DB8-48B8-B1D6-57372257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533400"/>
            <a:ext cx="8360312" cy="4495799"/>
          </a:xfrm>
        </p:spPr>
        <p:txBody>
          <a:bodyPr>
            <a:noAutofit/>
          </a:bodyPr>
          <a:lstStyle/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He is ________ man that I know.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strongest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Robert is never on time. He always arrives ________ than the rest of us.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latest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That is ________ song I've ever heard!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</a:t>
            </a:r>
            <a:endParaRPr lang="sr-Latn-RS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Your cat is ________ than ours.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b)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smallest</a:t>
            </a:r>
          </a:p>
        </p:txBody>
      </p:sp>
    </p:spTree>
    <p:extLst>
      <p:ext uri="{BB962C8B-B14F-4D97-AF65-F5344CB8AC3E}">
        <p14:creationId xmlns:p14="http://schemas.microsoft.com/office/powerpoint/2010/main" val="161902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DE833-5156-49C5-9A03-CD413BF6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990600"/>
            <a:ext cx="752094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6D62B-A77A-4109-96D7-F4E75A091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7962900" cy="3766077"/>
          </a:xfrm>
        </p:spPr>
        <p:txBody>
          <a:bodyPr>
            <a:noAutofit/>
          </a:bodyPr>
          <a:lstStyle/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I thought this test would be difficult, but it's ________ test I've ever taken.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easiest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Out of all the films I've seen, this one is ________.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sadder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b)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saddest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Your answer is wrong, but it's ________ than the other students' answers.</a:t>
            </a: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correct</a:t>
            </a:r>
          </a:p>
          <a:p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sr-Latn-RS" sz="1800" dirty="0">
                <a:solidFill>
                  <a:srgbClr val="002060"/>
                </a:solidFill>
              </a:rPr>
              <a:t>   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correct</a:t>
            </a:r>
          </a:p>
        </p:txBody>
      </p:sp>
    </p:spTree>
    <p:extLst>
      <p:ext uri="{BB962C8B-B14F-4D97-AF65-F5344CB8AC3E}">
        <p14:creationId xmlns:p14="http://schemas.microsoft.com/office/powerpoint/2010/main" val="80254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4EF7-6EEE-41AC-B2DA-D1021B5B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760"/>
            <a:ext cx="7810500" cy="734868"/>
          </a:xfrm>
        </p:spPr>
        <p:txBody>
          <a:bodyPr/>
          <a:lstStyle/>
          <a:p>
            <a:r>
              <a:rPr lang="sr-Latn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Complete the sentences with the comparative or superlative form of the adjectives in brackets.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03AC4-BDB0-4666-B006-E23B8DA09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733800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1.- My sister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intelligent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my brother. (intelligent)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2.- The blue whale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biggest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animal. (big)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3.- Iceland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colder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Spain (cold)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4.- This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I’ve ever read. (good)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5.-My neighbor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luckiest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I know (lucky)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6.- Friday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busiest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of the week. (busy)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7.- These trainers are much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cheaper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those. (cheap)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8.- Frank works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most people. (hard)</a:t>
            </a:r>
          </a:p>
        </p:txBody>
      </p:sp>
    </p:spTree>
    <p:extLst>
      <p:ext uri="{BB962C8B-B14F-4D97-AF65-F5344CB8AC3E}">
        <p14:creationId xmlns:p14="http://schemas.microsoft.com/office/powerpoint/2010/main" val="13437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77A0-A9B5-4A06-949A-A38542956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66800" y="-1066800"/>
            <a:ext cx="7520940" cy="54629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D9792-645D-4E7D-B046-617C3235C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7810500" cy="3918477"/>
          </a:xfrm>
        </p:spPr>
        <p:txBody>
          <a:bodyPr>
            <a:normAutofit/>
          </a:bodyPr>
          <a:lstStyle/>
          <a:p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Today has been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hottest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of the year. (hot)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This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I’ve ever listened. (bad)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English is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Japanese. (easy)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Which mountain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world. (high)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John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cleverer/more clever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brother. (clever)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English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useful 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Latin. (useful)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What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commonest/the most common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in English? (common)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The Nile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longest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 in the world. (long)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17.-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exercise was easy but this one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difficult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(difficult)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18.-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Charles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nosiest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in the school. (noisy)</a:t>
            </a:r>
          </a:p>
        </p:txBody>
      </p:sp>
    </p:spTree>
    <p:extLst>
      <p:ext uri="{BB962C8B-B14F-4D97-AF65-F5344CB8AC3E}">
        <p14:creationId xmlns:p14="http://schemas.microsoft.com/office/powerpoint/2010/main" val="233860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8277-D869-4A96-9FBA-971C8AAE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760"/>
            <a:ext cx="7940040" cy="624840"/>
          </a:xfrm>
        </p:spPr>
        <p:txBody>
          <a:bodyPr/>
          <a:lstStyle/>
          <a:p>
            <a:r>
              <a:rPr lang="sr-Latn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choose the correct word (adjective or adverb)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9CF7-FEC7-4405-9D7F-A923725B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56899"/>
            <a:ext cx="7520940" cy="3579849"/>
          </a:xfrm>
        </p:spPr>
        <p:txBody>
          <a:bodyPr>
            <a:normAutofit/>
          </a:bodyPr>
          <a:lstStyle/>
          <a:p>
            <a:pPr>
              <a:buAutoNum type="arabicPlain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dog is eating hungry /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hungrily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she drinking the hot coffee slow /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Sue is a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nice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/nicely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person.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plays tennis good /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music was very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/loudly.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lady spoke soft /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lion growled dangerous/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dangerously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AutoNum type="arabicPlain"/>
            </a:pP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singing quiet/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quietly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61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653C-E49F-4570-8E17-BB61E28E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22960" y="-1066800"/>
            <a:ext cx="768858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45656-4CCE-4D89-ADDA-6261519D7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838200"/>
            <a:ext cx="7688580" cy="3842277"/>
          </a:xfrm>
        </p:spPr>
        <p:txBody>
          <a:bodyPr>
            <a:normAutofit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sun is shining bright /</a:t>
            </a:r>
            <a:r>
              <a:rPr lang="en-US" sz="20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brightly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.Smoking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badly for your health.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.She behaves very good /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always dresses smart /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smartly</a:t>
            </a:r>
            <a:r>
              <a:rPr lang="en-US" sz="20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shouted angry /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angrily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me.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.This chair is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comfortably.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smiled sad /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sadly.</a:t>
            </a:r>
            <a:endParaRPr lang="sr-Latn-RS" sz="2000" b="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drive very slow /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</a:p>
        </p:txBody>
      </p:sp>
    </p:spTree>
    <p:extLst>
      <p:ext uri="{BB962C8B-B14F-4D97-AF65-F5344CB8AC3E}">
        <p14:creationId xmlns:p14="http://schemas.microsoft.com/office/powerpoint/2010/main" val="3494984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B531-9CC9-457D-8DD9-2F169C32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81000"/>
            <a:ext cx="9067800" cy="533400"/>
          </a:xfrm>
        </p:spPr>
        <p:txBody>
          <a:bodyPr/>
          <a:lstStyle/>
          <a:p>
            <a:r>
              <a:rPr lang="sr-Latn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Latn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following sentences with the correct form (comparative or superlative) of the adverb provided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CDE5-EE75-4BAD-8323-BB34EBF3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43000"/>
            <a:ext cx="8610600" cy="373380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drive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carefully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(carefully) than my husband.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Angela works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(hard) than I do, but our secretary works 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hardest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(hard) of all of us.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Anita sings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beautifully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(beautifully) of all the people in the choir.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teacher explains the lessons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clearly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(clearly) than your teacher.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arrived at the meeting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(early) than Francis.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 arrived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earliest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(early) of them all.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Teenagers usually drive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(fast) than their parents. 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daughter cooks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(well) than I do, but my husband cooks </a:t>
            </a:r>
            <a:r>
              <a:rPr lang="sr-Latn-R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n-US" sz="20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(well) of all of us. </a:t>
            </a:r>
          </a:p>
        </p:txBody>
      </p:sp>
    </p:spTree>
    <p:extLst>
      <p:ext uri="{BB962C8B-B14F-4D97-AF65-F5344CB8AC3E}">
        <p14:creationId xmlns:p14="http://schemas.microsoft.com/office/powerpoint/2010/main" val="322811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78D6F-CD3B-45CB-8C7A-22E3697D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following sentences with the correct form of the adjective or adverb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DCD27-BF06-4849-92B2-2255C8E4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365760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fanciest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(fancy) dress I own.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opinion, a deer moves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gracefully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(graceful) of all the animals.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politician spoke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louder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(loud) than was necessary.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travel, my suitcase is always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heavier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(heavy) than my husband’s.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coldest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(cold) month of the year.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 </a:t>
            </a:r>
            <a:r>
              <a:rPr lang="en-US" sz="1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Pedrido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speaks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fluently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(fluent) than her husband, but her daughter speaks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fluently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(fluent) of the whole family.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21 is 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shortest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(short) day of the year. It is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(short) than any other.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fastest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(fast) runner on the team. </a:t>
            </a:r>
          </a:p>
        </p:txBody>
      </p:sp>
    </p:spTree>
    <p:extLst>
      <p:ext uri="{BB962C8B-B14F-4D97-AF65-F5344CB8AC3E}">
        <p14:creationId xmlns:p14="http://schemas.microsoft.com/office/powerpoint/2010/main" val="131651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613B-5C17-4169-98B2-213E9C3D1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7934324" cy="609600"/>
          </a:xfrm>
        </p:spPr>
        <p:txBody>
          <a:bodyPr/>
          <a:lstStyle/>
          <a:p>
            <a:r>
              <a:rPr lang="sr-Latn-RS" dirty="0"/>
              <a:t>           </a:t>
            </a:r>
            <a:r>
              <a:rPr lang="en-US" dirty="0"/>
              <a:t>  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adjectives</a:t>
            </a:r>
            <a:b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poređenje prideva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C091D-006C-41EA-9C3E-ED4B29CE7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399"/>
            <a:ext cx="8305800" cy="3332871"/>
          </a:xfrm>
        </p:spPr>
        <p:txBody>
          <a:bodyPr>
            <a:normAutofit/>
          </a:bodyPr>
          <a:lstStyle/>
          <a:p>
            <a:r>
              <a:rPr lang="sr-Latn-R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‣ Pridevi su vrsta reči koji stoje uz imenicu i bliže je odtređuju, odnosno označavaju neku od osobina imenice uz koju stoje.</a:t>
            </a:r>
          </a:p>
          <a:p>
            <a:endParaRPr lang="sr-Latn-RS" sz="24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‣ Postoje tri stepena prideva:</a:t>
            </a:r>
            <a:endParaRPr lang="en-US" sz="24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young</a:t>
            </a:r>
          </a:p>
          <a:p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komparativ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younger</a:t>
            </a:r>
          </a:p>
          <a:p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(the) youngest</a:t>
            </a:r>
          </a:p>
          <a:p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6272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F513-0678-4B43-B3B6-8BB66639D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22960" y="-609600"/>
            <a:ext cx="7556109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B152-0ED0-4FA2-B490-0A11C3082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7845669" cy="3842277"/>
          </a:xfrm>
        </p:spPr>
        <p:txBody>
          <a:bodyPr>
            <a:normAutofit/>
          </a:bodyPr>
          <a:lstStyle/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This apartment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convenient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(convenient) of all the apartments I have seen.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Annie usually gets up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earlier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(early) than her sister.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Max finished the homework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(fast) than anyone else in the class.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A turtle moves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slower</a:t>
            </a:r>
            <a:r>
              <a:rPr lang="sr-Latn-R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(slow) than a rabbit.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Bonnie works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hardest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(hard) of all the employees in the office.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This book is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interesting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(interesting) than the one I read last week.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Daniel drives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carefully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(careful) than his father. </a:t>
            </a:r>
            <a:endParaRPr lang="sr-Latn-RS" sz="1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Judy goes to the library </a:t>
            </a:r>
            <a:r>
              <a:rPr lang="sr-Latn-R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often</a:t>
            </a:r>
            <a:r>
              <a:rPr lang="en-US" sz="18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(often) than I do.</a:t>
            </a:r>
          </a:p>
        </p:txBody>
      </p:sp>
    </p:spTree>
    <p:extLst>
      <p:ext uri="{BB962C8B-B14F-4D97-AF65-F5344CB8AC3E}">
        <p14:creationId xmlns:p14="http://schemas.microsoft.com/office/powerpoint/2010/main" val="300102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674C9-2FA6-4112-B21A-153813AB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22960" y="-1447800"/>
            <a:ext cx="752094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E64A9-5DB0-46F0-AACB-92158E714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4191000"/>
          </a:xfrm>
        </p:spPr>
        <p:txBody>
          <a:bodyPr>
            <a:normAutofit lnSpcReduction="10000"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Prideve prema načinu poređenja možemo podeliti u nekoliko grupa:</a:t>
            </a:r>
          </a:p>
          <a:p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Jednosložni pridevi kod kojih se komparativ gradi dodavanjem nastavka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er, a superlativ dodavanjem člana ’the’ ispred prideva i nastavka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tall – taller – the tallest</a:t>
            </a: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fast – faster – the fastest</a:t>
            </a:r>
          </a:p>
          <a:p>
            <a:pPr marL="0" indent="0"/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jednosložnih prideve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kratkim samoglasnikom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poslednji suglasnik se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duplira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big – bigger – the biggest</a:t>
            </a:r>
          </a:p>
          <a:p>
            <a:pPr marL="0" indent="0"/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hot – hotter – the hottest</a:t>
            </a:r>
          </a:p>
        </p:txBody>
      </p:sp>
    </p:spTree>
    <p:extLst>
      <p:ext uri="{BB962C8B-B14F-4D97-AF65-F5344CB8AC3E}">
        <p14:creationId xmlns:p14="http://schemas.microsoft.com/office/powerpoint/2010/main" val="215671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E97D-1A1A-4531-B25D-7E36FD1F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143000"/>
            <a:ext cx="74295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9C44D-A54D-41F4-B11E-86B54BCF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72000"/>
          </a:xfrm>
        </p:spPr>
        <p:txBody>
          <a:bodyPr>
            <a:normAutofit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Kod nekih dvosložnih prideva koji se završavaju na – y, – le, – ow ili – er, komparativ se gradi dodavanjem nastavka –er, a superlativ člana ’the’ i nastavka –est: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lucky – luckier – the luckiest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simple – simpler – the simplest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narrow – narrower – the narrowest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clever – cleverer – the cleverest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prideva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koji se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završavaju na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–y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ispred kojeg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 suglasnik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–y se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–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happy – happier – the happiest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pretty – prettier – the prettiest</a:t>
            </a:r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3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72B14-D102-4105-98D1-6E036199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579119"/>
            <a:ext cx="77343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6F88-0C3B-49AD-96E7-1608E8335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79121"/>
            <a:ext cx="8305800" cy="4526280"/>
          </a:xfrm>
        </p:spPr>
        <p:txBody>
          <a:bodyPr>
            <a:normAutofit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Kod prideva koji se sastoje od više slogova za oblik komparativa dodaje se </a:t>
            </a:r>
            <a:r>
              <a:rPr lang="sr-Latn-RS" sz="2000" b="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ispred prideva, a za oblik superlativa </a:t>
            </a:r>
            <a:r>
              <a:rPr lang="sr-Latn-RS" sz="2000" b="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most: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expensive – more expensive – the most expensive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careful - more careful - the most careful</a:t>
            </a:r>
          </a:p>
          <a:p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Pridevi koji imaju nepravilne oblike komparativa i superlativa: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Good – better - the best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Bad – worse - the worst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Little – less - the least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Much/many – more - the most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Far - further/farther - the furthest/the farthest</a:t>
            </a:r>
          </a:p>
          <a:p>
            <a:endParaRPr lang="en-US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4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E1F4-957A-4252-91D2-9405E995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506" y="304800"/>
            <a:ext cx="7810500" cy="762000"/>
          </a:xfrm>
        </p:spPr>
        <p:txBody>
          <a:bodyPr/>
          <a:lstStyle/>
          <a:p>
            <a:r>
              <a:rPr lang="sr-Latn-RS" dirty="0"/>
              <a:t>            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adverbs</a:t>
            </a:r>
            <a:b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poređenje priloga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5AA3-8A1B-4C76-8E91-0FC721D7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3886200"/>
          </a:xfrm>
        </p:spPr>
        <p:txBody>
          <a:bodyPr>
            <a:normAutofit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‣ Prilozi su vrste reči koje stoje uz glagole, tj. oni nam govore kako, kad i gde se nešto dešava.</a:t>
            </a:r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/>
              <a:t>   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won the match 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easily.</a:t>
            </a:r>
            <a:endParaRPr lang="sr-Latn-RS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Please speak </a:t>
            </a:r>
            <a:r>
              <a:rPr lang="sr-Latn-R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slowly.</a:t>
            </a:r>
          </a:p>
          <a:p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Većinu priloga za način gradimo dodavanjem nastavka – ly na pridev: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slow + -ly        →          slowly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strong + -ly     →          strongly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interesting +-ly   →      intrestingly</a:t>
            </a:r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9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729C-06F6-4D6A-840E-62CCD115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219200" y="-1295400"/>
            <a:ext cx="7145802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B473-5C36-4116-82E8-7CC9CE73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4114800"/>
          </a:xfrm>
        </p:spPr>
        <p:txBody>
          <a:bodyPr>
            <a:normAutofit/>
          </a:bodyPr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prideva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koji se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završavaju na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-y mora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doći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-y u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dodavanja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nastavka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ly: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+ -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→                easily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hungry+ -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→                 hungrily</a:t>
            </a: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+ -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happily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prideva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koji se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završavaju na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potiremo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ovaj završetak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dodajemo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bly:</a:t>
            </a: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                  →                      possibly</a:t>
            </a: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sensible                   →                      sensibly</a:t>
            </a: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reasonable               →                      reasonably</a:t>
            </a:r>
          </a:p>
        </p:txBody>
      </p:sp>
    </p:spTree>
    <p:extLst>
      <p:ext uri="{BB962C8B-B14F-4D97-AF65-F5344CB8AC3E}">
        <p14:creationId xmlns:p14="http://schemas.microsoft.com/office/powerpoint/2010/main" val="293891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DA55-F3E7-4221-AB64-1C4211FC6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219200"/>
            <a:ext cx="7520940" cy="838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6F4AD-85FA-4BEC-8A16-424AF5448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09600"/>
            <a:ext cx="7962900" cy="4070877"/>
          </a:xfrm>
        </p:spPr>
        <p:txBody>
          <a:bodyPr>
            <a:normAutofit/>
          </a:bodyPr>
          <a:lstStyle/>
          <a:p>
            <a:r>
              <a:rPr lang="pl-PL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Pridevi koji se završavaju na -ic dobijaju nastavak –ally:</a:t>
            </a:r>
          </a:p>
          <a:p>
            <a:r>
              <a:rPr lang="pl-PL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romantic                 →                      romantically</a:t>
            </a:r>
          </a:p>
          <a:p>
            <a:r>
              <a:rPr lang="pl-PL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fantastic                  →                      fantastically</a:t>
            </a:r>
          </a:p>
          <a:p>
            <a:endParaRPr lang="pl-PL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Postoje i prilozi koji su isti po obliku kao pridevi:</a:t>
            </a:r>
          </a:p>
          <a:p>
            <a:endParaRPr lang="pl-PL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       </a:t>
            </a:r>
            <a:r>
              <a:rPr lang="en-US" sz="20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is good for you.       He works hard.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 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This is a high mountain.           She jumped high.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Mike has a fast car.                    Mike drives fast.</a:t>
            </a:r>
          </a:p>
        </p:txBody>
      </p:sp>
    </p:spTree>
    <p:extLst>
      <p:ext uri="{BB962C8B-B14F-4D97-AF65-F5344CB8AC3E}">
        <p14:creationId xmlns:p14="http://schemas.microsoft.com/office/powerpoint/2010/main" val="343380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8AEC-E421-4B9E-89D6-E302CBD85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762000"/>
            <a:ext cx="752094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44FB-54C8-41B2-A603-9ADE8BD7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3918477"/>
          </a:xfrm>
        </p:spPr>
        <p:txBody>
          <a:bodyPr/>
          <a:lstStyle/>
          <a:p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Prilozi obrazuju komparativ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superlativ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sledeće načine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‣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dvosložni i višesložni prilozi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i prilozi sa nastavkom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porede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taj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za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komparativ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ispred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priloga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dodaje reč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za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 reč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beautifully – more beautifully – most beautifully (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lepo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…);</a:t>
            </a:r>
            <a:endParaRPr lang="sr-Latn-R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‣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jednosložni prilozi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i prilozi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early)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obrazuju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komparativ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nastavkom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-er,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nastavkom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– longer – longest (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dugo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Latn-R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duže</a:t>
            </a:r>
            <a:r>
              <a:rPr lang="en-US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4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4763</TotalTime>
  <Words>1768</Words>
  <Application>Microsoft Office PowerPoint</Application>
  <PresentationFormat>On-screen Show (4:3)</PresentationFormat>
  <Paragraphs>176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Angles</vt:lpstr>
      <vt:lpstr>comparison of adjectives              and adverbs</vt:lpstr>
      <vt:lpstr>             Comparison of adjectives                      poređenje prideva</vt:lpstr>
      <vt:lpstr>PowerPoint Presentation</vt:lpstr>
      <vt:lpstr>PowerPoint Presentation</vt:lpstr>
      <vt:lpstr>PowerPoint Presentation</vt:lpstr>
      <vt:lpstr>            Comparison of adverbs                 poređenje priloga</vt:lpstr>
      <vt:lpstr>PowerPoint Presentation</vt:lpstr>
      <vt:lpstr>PowerPoint Presentation</vt:lpstr>
      <vt:lpstr>PowerPoint Presentation</vt:lpstr>
      <vt:lpstr>PowerPoint Presentation</vt:lpstr>
      <vt:lpstr>                         Exercises</vt:lpstr>
      <vt:lpstr>PowerPoint Presentation</vt:lpstr>
      <vt:lpstr>PowerPoint Presentation</vt:lpstr>
      <vt:lpstr>ii Complete the sentences with the comparative or superlative form of the adjectives in brackets.</vt:lpstr>
      <vt:lpstr>PowerPoint Presentation</vt:lpstr>
      <vt:lpstr>III choose the correct word (adjective or adverb)</vt:lpstr>
      <vt:lpstr>PowerPoint Presentation</vt:lpstr>
      <vt:lpstr>iV Complete the following sentences with the correct form (comparative or superlative) of the adverb provided</vt:lpstr>
      <vt:lpstr>V Complete the following sentences with the correct form of the adjective or adverb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Američka lingvistička škola</dc:title>
  <dc:creator>Ana</dc:creator>
  <cp:lastModifiedBy>Ana Kazanegra-Velickovic</cp:lastModifiedBy>
  <cp:revision>150</cp:revision>
  <dcterms:created xsi:type="dcterms:W3CDTF">2006-08-16T00:00:00Z</dcterms:created>
  <dcterms:modified xsi:type="dcterms:W3CDTF">2021-03-16T17:39:50Z</dcterms:modified>
</cp:coreProperties>
</file>