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712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66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695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53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274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176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967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412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163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822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067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B80-595A-447B-98A3-12DFA117B4B3}" type="datetimeFigureOut">
              <a:rPr lang="sr-Latn-RS" smtClean="0"/>
              <a:t>1.12.2020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9F2E-01EE-499A-9F95-1DCDB6C9730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164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2536" y="260648"/>
            <a:ext cx="9649072" cy="4442048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BPMN – KOLABORACIJA</a:t>
            </a:r>
          </a:p>
          <a:p>
            <a:endParaRPr lang="sr-Latn-RS" dirty="0" smtClean="0"/>
          </a:p>
          <a:p>
            <a:r>
              <a:rPr lang="sr-Latn-RS" dirty="0" smtClean="0"/>
              <a:t>Klijent poziva korisnički servis i saopštava operateru problem i time pokreće proces</a:t>
            </a:r>
          </a:p>
          <a:p>
            <a:r>
              <a:rPr lang="sr-Latn-RS" dirty="0" smtClean="0"/>
              <a:t>operatera. Operater traži od klijenta da detaljnije opiše problem što klijent i čini. Nakon</a:t>
            </a:r>
          </a:p>
          <a:p>
            <a:r>
              <a:rPr lang="sr-Latn-RS" dirty="0" smtClean="0"/>
              <a:t>toga, ako operater zna kako da reši problem, saopštava klijentu kako da reši problem i</a:t>
            </a:r>
          </a:p>
          <a:p>
            <a:r>
              <a:rPr lang="sr-Latn-RS" dirty="0" smtClean="0"/>
              <a:t>proces se završava. U slučaju da operater ne zna kako da reši problem, konsultuje</a:t>
            </a:r>
          </a:p>
          <a:p>
            <a:r>
              <a:rPr lang="sr-Latn-RS" dirty="0" smtClean="0"/>
              <a:t>podršku prvog nivoa. Podrška prvog nivoa vrši obradu problema. U slučaju da podrška</a:t>
            </a:r>
          </a:p>
          <a:p>
            <a:r>
              <a:rPr lang="sr-Latn-RS" dirty="0" smtClean="0"/>
              <a:t>prvog nivoa zna kako da reši problem, objašnjava operateru kako da reši problem. U</a:t>
            </a:r>
          </a:p>
          <a:p>
            <a:r>
              <a:rPr lang="sr-Latn-RS" dirty="0" smtClean="0"/>
              <a:t>slučaju da podrška prvog nivoa ne zna kako da reši problem, obraća se podršci drugog</a:t>
            </a:r>
          </a:p>
          <a:p>
            <a:r>
              <a:rPr lang="sr-Latn-RS" dirty="0" smtClean="0"/>
              <a:t>nivoa. Podrška drugog nivoa prihvata problem, vrši obradu problema a nakon toga daje</a:t>
            </a:r>
          </a:p>
          <a:p>
            <a:r>
              <a:rPr lang="sr-Latn-RS" dirty="0" smtClean="0"/>
              <a:t>objašnjenje rešenja podršci prvog nivoa. Podrška prvog nivoa prihvata rešenje i</a:t>
            </a:r>
          </a:p>
          <a:p>
            <a:r>
              <a:rPr lang="sr-Latn-RS" dirty="0" smtClean="0"/>
              <a:t>objašnjava rešenje operateru. Operater prihvata rešenje problema i daje objašnjenje</a:t>
            </a:r>
          </a:p>
          <a:p>
            <a:r>
              <a:rPr lang="sr-Latn-RS" dirty="0" smtClean="0"/>
              <a:t>klijentu, a nakon toga proces se završava. Posmatrati sve aktere kao posebne učesnike u</a:t>
            </a:r>
          </a:p>
          <a:p>
            <a:r>
              <a:rPr lang="sr-Latn-RS" dirty="0" smtClean="0"/>
              <a:t>kolaboraciji. Proces klijenta je privatni proces.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9591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da je u </a:t>
            </a:r>
            <a:r>
              <a:rPr lang="en-US" dirty="0" err="1" smtClean="0"/>
              <a:t>zadatku</a:t>
            </a:r>
            <a:r>
              <a:rPr lang="en-US" dirty="0" smtClean="0"/>
              <a:t> </a:t>
            </a:r>
            <a:r>
              <a:rPr lang="en-US" dirty="0" err="1" smtClean="0"/>
              <a:t>navedeno</a:t>
            </a:r>
            <a:r>
              <a:rPr lang="en-US" dirty="0" smtClean="0"/>
              <a:t> da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aktera</a:t>
            </a:r>
            <a:r>
              <a:rPr lang="en-US" dirty="0" smtClean="0"/>
              <a:t> </a:t>
            </a:r>
            <a:r>
              <a:rPr lang="en-US" dirty="0" err="1" smtClean="0"/>
              <a:t>posmatramo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posebn</a:t>
            </a:r>
            <a:r>
              <a:rPr lang="sr-Latn-RS" dirty="0" smtClean="0"/>
              <a:t>og</a:t>
            </a:r>
            <a:r>
              <a:rPr lang="en-US" dirty="0" smtClean="0"/>
              <a:t> u</a:t>
            </a:r>
            <a:r>
              <a:rPr lang="sr-Latn-RS" dirty="0" smtClean="0"/>
              <a:t>česnika, koristićemo proces kolaboracije. Vidimo da postoji 4 učesnika procesa i pravimo bazene kao na slici, s tim što za klijenta koristimo privatni proces.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8853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026" name="Picture 2" descr="C:\Users\milos.popovic.BBS\Desktop\2020-12-01_1326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000"/>
            <a:ext cx="9144000" cy="576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83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Klijent poziva korisnički servis i saopštava operateru problem i time pokreće proces</a:t>
            </a:r>
            <a:br>
              <a:rPr lang="sr-Latn-RS" dirty="0" smtClean="0"/>
            </a:br>
            <a:r>
              <a:rPr lang="sr-Latn-RS" dirty="0" smtClean="0"/>
              <a:t>operatera.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Koristimo početni događaj poruke.</a:t>
            </a:r>
            <a:endParaRPr lang="sr-Latn-RS" dirty="0"/>
          </a:p>
        </p:txBody>
      </p:sp>
      <p:pic>
        <p:nvPicPr>
          <p:cNvPr id="2050" name="Picture 2" descr="C:\Users\milos.popovic.BBS\Desktop\2020-12-01_1329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26384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15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Operater traži od klijenta da detaljnije opiše problem što klijent i čini.</a:t>
            </a:r>
            <a:endParaRPr lang="sr-Latn-RS" dirty="0"/>
          </a:p>
        </p:txBody>
      </p:sp>
      <p:pic>
        <p:nvPicPr>
          <p:cNvPr id="3074" name="Picture 2" descr="C:\Users\milos.popovic.BBS\Desktop\2020-12-01_133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40055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46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A</a:t>
            </a:r>
            <a:r>
              <a:rPr lang="sr-Latn-RS" dirty="0" smtClean="0"/>
              <a:t>ko operater zna kako da reši problem, saopštava klijentu kako da reši problem i</a:t>
            </a:r>
            <a:br>
              <a:rPr lang="sr-Latn-RS" dirty="0" smtClean="0"/>
            </a:br>
            <a:r>
              <a:rPr lang="sr-Latn-RS" dirty="0" smtClean="0"/>
              <a:t>proces se završava</a:t>
            </a:r>
            <a:endParaRPr lang="sr-Latn-RS" dirty="0"/>
          </a:p>
        </p:txBody>
      </p:sp>
      <p:pic>
        <p:nvPicPr>
          <p:cNvPr id="4098" name="Picture 2" descr="C:\Users\milos.popovic.BBS\Desktop\2020-12-01_1358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8151813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78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RS" sz="3200" dirty="0" smtClean="0"/>
              <a:t>U slučaju da operater ne zna kako da reši problem, konsultuje podršku prvog nivoa. Podrška prvog nivoa vrši obradu problema. U slučaju da podrška prvog nivoa zna kako da reši problem, objašnjava operateru kako da reši problem.</a:t>
            </a:r>
            <a:endParaRPr lang="sr-Latn-RS" sz="3200" dirty="0"/>
          </a:p>
        </p:txBody>
      </p:sp>
      <p:pic>
        <p:nvPicPr>
          <p:cNvPr id="5122" name="Picture 2" descr="C:\Users\milos.popovic.BBS\Desktop\2020-12-01_141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45907"/>
            <a:ext cx="7181329" cy="36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8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sr-Latn-RS" sz="2800" dirty="0" smtClean="0"/>
              <a:t>Ako podrška prvog nivoa ne zna rešenje, pitaće podršku drugog nivoa i dobiće odgovor.</a:t>
            </a:r>
            <a:endParaRPr lang="sr-Latn-RS" sz="2800" dirty="0"/>
          </a:p>
        </p:txBody>
      </p:sp>
      <p:pic>
        <p:nvPicPr>
          <p:cNvPr id="6146" name="Picture 2" descr="C:\Users\milos.popovic.BBS\Desktop\2020-12-01_1418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589963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61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Na kraju proces kolaboracije izgleda ovako</a:t>
            </a:r>
            <a:endParaRPr lang="sr-Latn-RS" sz="3600" dirty="0"/>
          </a:p>
        </p:txBody>
      </p:sp>
      <p:pic>
        <p:nvPicPr>
          <p:cNvPr id="7170" name="Picture 2" descr="C:\Users\milos.popovic.BBS\Desktop\2020-12-01_1420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2401"/>
            <a:ext cx="8712968" cy="588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07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320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 obzirom da je u zadatku navedeno da svakog aktera posmatramo kao posebnog učesnika, koristićemo proces kolaboracije. Vidimo da postoji 4 učesnika procesa i pravimo bazene kao na slici, s tim što za klijenta koristimo privatni proces.</vt:lpstr>
      <vt:lpstr>PowerPoint Presentation</vt:lpstr>
      <vt:lpstr>Klijent poziva korisnički servis i saopštava operateru problem i time pokreće proces operatera. Koristimo početni događaj poruke.</vt:lpstr>
      <vt:lpstr>Operater traži od klijenta da detaljnije opiše problem što klijent i čini.</vt:lpstr>
      <vt:lpstr>Ako operater zna kako da reši problem, saopštava klijentu kako da reši problem i proces se završava</vt:lpstr>
      <vt:lpstr>U slučaju da operater ne zna kako da reši problem, konsultuje podršku prvog nivoa. Podrška prvog nivoa vrši obradu problema. U slučaju da podrška prvog nivoa zna kako da reši problem, objašnjava operateru kako da reši problem.</vt:lpstr>
      <vt:lpstr>Ako podrška prvog nivoa ne zna rešenje, pitaće podršku drugog nivoa i dobiće odgovor.</vt:lpstr>
      <vt:lpstr>Na kraju proces kolaboracije izgleda ovako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 Popovic</dc:creator>
  <cp:lastModifiedBy>Milos Popovic</cp:lastModifiedBy>
  <cp:revision>4</cp:revision>
  <dcterms:created xsi:type="dcterms:W3CDTF">2020-12-01T12:16:32Z</dcterms:created>
  <dcterms:modified xsi:type="dcterms:W3CDTF">2020-12-01T13:21:23Z</dcterms:modified>
</cp:coreProperties>
</file>