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80" r:id="rId14"/>
    <p:sldId id="309" r:id="rId15"/>
    <p:sldId id="310" r:id="rId16"/>
    <p:sldId id="311" r:id="rId17"/>
    <p:sldId id="31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5029" y="1936012"/>
            <a:ext cx="8895180" cy="12652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ЕКОЛОШКИ МЕНАЏМЕНТ</a:t>
            </a:r>
            <a:endParaRPr lang="sr-Latn-R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3803905"/>
            <a:ext cx="9075589" cy="2450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 Нина Ђурица</a:t>
            </a: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Тијана Милановић</a:t>
            </a:r>
            <a:endParaRPr lang="sr-Latn-R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9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374468"/>
            <a:ext cx="8646985" cy="827314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и одрживи развој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763487"/>
            <a:ext cx="8869680" cy="449362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Транформација друштва према моделу одрживог развоја проузрокује, односно неминовно доводи до промена у готово свакој области друштвеног живота.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које би у 21. веку требало да претрпи значајну трансформацију у духу циљева и принципа одрживог развоја, је област која постаје све актуелнија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Већ 1993. године на светској конференцији у Торонту посвећеној образовању за трајан одрживи развој (ТОР), одржаној под окриљем УН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UNESCO i UNEP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истакнута је улога школе као значајне институције која треба да допринесе ширењу идеје одрживог развоја.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426720"/>
            <a:ext cx="8607796" cy="918754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и одрживи развој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972491"/>
            <a:ext cx="8699236" cy="40688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одрживи развој има за циљ да осигура редефинисање односа човека према природи и то не само кроз упознавање различитих научних дисциплина, неопходних за разумевање и решавање проблема загађености животне средине, већ и конституисањем другачијег вредносног система у односу човека према природи и проблемима (потребама) социо-економског развоја “.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74470"/>
            <a:ext cx="8594733" cy="879566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и одрживи развој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 постоји више начина различитог дефинисања одрживог развоја, тако исто постоји и читав низ различитих дефиниција образовања за одрживи развој.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 се тако употребљавају: образовање за заштиту животне средине, образовање за Земљу, животна средина и развој образовања, еколошко образовање за одрживост, образовање за одрживост, образовање за одрживу будућност, одрживи развој образовања.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431" y="498965"/>
            <a:ext cx="8205056" cy="72121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и одрживи развој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4" y="2491823"/>
            <a:ext cx="6212412" cy="3218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1223" y="5849035"/>
            <a:ext cx="7734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Слика: Деца похађају активности еколошког образовања у Пекингу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348343"/>
            <a:ext cx="8646985" cy="76200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и одрживи развој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515291"/>
            <a:ext cx="9013372" cy="506838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 очекивања од образовања на афирмацији модела одрживог развоја и све веће укључење жена у образовни процес, односно све већи степен стручне спреме жена не само у најразвијенијим деловима света већ и у земљама у развоју, је доста допринело да ова тема постане саставни део глобалних циљева и одлука.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Сматра се да подизање општег образовног нивоа становништва може допринети решавању будућих проблема заштите животне средине.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као процес и резултат стицања систематизованог знања, вештина и понашања оријенисаних према моделу одрживог развоја подразумева два системска циља и функције.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764" y="465908"/>
            <a:ext cx="8581671" cy="918754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и одрживи развој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5" y="1632857"/>
            <a:ext cx="9222377" cy="485938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 одрживог развоја требало би најпре креирати на темељу достигнућа свих научних области, те да као такав постане део свести свих људи.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Одрживи развој као нов модел развоја друштва и његове интеракције с природом је тешко замислити без његовог ослонца на науку и образовање.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ствари, идеја о приоритету образовања представља срж трансформације према моделу одрживог развоја светског друштва, односно сваке државе.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Друга функција (еколошка) образовног система у складу са моделом одрживог развоја,  односи се на обезбеђивање еколошких услова и ресурси за континуирани развој.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3" y="361406"/>
            <a:ext cx="8607796" cy="788126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и одрживи развој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54927"/>
            <a:ext cx="8633922" cy="41864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за одрживи развој тежи да: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повећа еколошку писменост;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интегрише социјалне, економске и вредности животне средине,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фокусирано је на глобални и одрживи развој као садржај високошколског образовања,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подиже свест о еколошким границама и претњама;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развија вештине и капацитет за анализу и интервенцију.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446" y="361406"/>
            <a:ext cx="8620859" cy="67056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и одрживи развој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515291"/>
            <a:ext cx="8882116" cy="4526071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Могући су и другачији приступи, на пример, виђење у којем је еколошко образовање синоним за образовање за одрживи развој, образовање за одрживи развој је компонента еколошког образовања, или обрнуто – еколошко образовање је компонента образовања за одрживи развој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другим приступима тражи се потпуно напуштање израза образовање за одрживи развој.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Међутим, постоје и они који сматрају да је образовање за одрживи развој бољи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да еколошко образовање треба напустити. На крају, постоје они који сматрају да је образовање за одрживу будућности најбољи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</a:t>
            </a:r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361406"/>
            <a:ext cx="8607796" cy="879566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Еколошко образовање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711234"/>
            <a:ext cx="6087292" cy="4702629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Као нови облик, или врста образовања, еколошко образовање данас добија све више на значају с обзиром на све израженије глобалне еколошке проблеме, као и на све снажнији развој и употребу модерних технологија.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Када је у питању феномен еколошког образовања треба га довести у везу са природом образовања уопште.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68" y="1711235"/>
            <a:ext cx="4929051" cy="3450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4" y="348343"/>
            <a:ext cx="8555545" cy="892629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Еколошко образовање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789611"/>
            <a:ext cx="8712299" cy="4251751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не укључује само оно које се подразумева само у школама и на факултетима, већ напротив, образовање се односи на, али и „подразумева дубоко разумевање разлога због којих се наш свет мења, оног што нам је заједничко – као и онога што дели културе, класе и нације, из разлога што није довољно само разумети оно што радимо нашој планети.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за заштиту животне средине игра важну улогу у очувању, јер притисци који се све више постављају на планету Земљу захтевају потпуно нову свест. Ово је од виталног значаја ако људска друштва опстану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25" y="400594"/>
            <a:ext cx="8555545" cy="722811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Еколошко образовање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449977"/>
            <a:ext cx="9144000" cy="459812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Едукација о животној средини и јавна свест имају дугорочни задатак да подстичу и јачају ставове компатибилне са овом свешц́у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Едукација о животној средини је важна у свакој области учења и напора и може се унети и подучавати у било којој области образовања.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Деци је потребан широк спектар искустава како би се олакшао развој концепта, посебно у раним годинама.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Еколошко образовање данас је питање опстанка.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248196"/>
            <a:ext cx="8673111" cy="12017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Организације и институције које су повећане еколошком образовању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881051"/>
            <a:ext cx="8908867" cy="4572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Многе међународне организације и институције обраћају посебну пажњу на односе између образовања, науке, технологије, животне средине и друштва.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Уједињене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нације су прогласиле Деценију образовања за одрживи развој 2005-2015.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има за циљ да изгради друштво које се вреднује на основу знања, креативности, критичког и аналитичког мишљења и способности људи у решавању проблема без негативних последица у областима индустрије, пољопривреде, политике, културе, транспорта, туризма, животне средине.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7" y="296091"/>
            <a:ext cx="8581671" cy="10624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Организације и институције које су повећане еколошком образовању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5" y="1763486"/>
            <a:ext cx="9013372" cy="466343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том смислу образовање за заштиту животне средине треба сматрати важним чиниоцем у развоју еколошке свести, еколошке културе, морала и еколошког понашања уопште с циљем стварања хуманијег односа човека и животне средине.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Еколошко образовање је од изузетног значаја, што се често показало и по томе што је било предмет разматрања на бројним међународним скуповима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том смислу наводи се конференција УН о човековој средини у Штокхолму (1972) на којој се први пут расправљало о стању човекове животне и природне околине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Проблемима образовања за заштиту и унапређивање животне средине посебну пажњу посвећују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организације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UNESCO</a:t>
            </a:r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s-E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UNEP</a:t>
            </a:r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22" y="400595"/>
            <a:ext cx="8974183" cy="10885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Организације и институције које су повећане еколошком образовању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724297"/>
            <a:ext cx="9339942" cy="485938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Такође, на значај еколошког образовања указују и декларације о заштити природне средине: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Декларација прве конференције Уједињених нација о човековој средини у Стокхолму;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Декларација конференције Уједињених нација у Најробију (1982). 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Године 1983. је у Бечу одржан скуп 60 експерата из 15 земаља о образовању и политици у области животне средине; донета је и Бечка декларација у којој је речено да научне институције, државне и међународне организације за питања животне средине, заједнички сносе одговорност за упознавање становништва са ризицима и опасностима које могу угрозити екосистеме и здравље људи.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426720"/>
            <a:ext cx="9444446" cy="104938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Организације и институције које су повећане еколошком образовању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4" y="1737361"/>
            <a:ext cx="9144000" cy="471569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Рио де Жанеиру је 1992. године одржана Конференција о заштити животне средине и развоју и донесена чувена Агенда 21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Агенди 21 (Програм мера и активности за XXИ. век) образовање и васпитање за заштиту животне средине се посматрају у функцији остваривања одрживог развоја и зато се истиче да је оно неопходно за све на нашој Планети.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Десет година после Рија, септембра 2002. године у Јоханесбургу, међународна заједница поново потврђује своју опредељеност за концепцију одрживог развоја и одрживог управљања природним ресурсима, напомињући да је један од предуслова остварења тог концепта - образовање.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Основни циљ свих ових конференција и њихових декларација јесте развијање свести о животној средини за садашње и будуће генерације, а све у складу са принципима тзв. одрживог развоја.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0" y="296092"/>
            <a:ext cx="8581671" cy="1127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Организације и институције које су повећане еколошком образовању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946366"/>
            <a:ext cx="8699236" cy="4317065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Досадашње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образовање је производ индустријске револуције и његовог модерног и материјалистичког погледа на свет.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Оно је одговарало захтевима индустријске цивилизације и његове материјалне производње и  то, одавно више није довољно.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Оно се сада мора темељити на другим, „постматеријалистичким“ принципима, вредностима, духовности и екологији како би се остварио виши квалитет живота. А за такво нешто управо је значајно еколошко образовање.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1345</Words>
  <Application>Microsoft Office PowerPoint</Application>
  <PresentationFormat>Custom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ЕКОЛОШКИ МЕНАЏМЕНТ</vt:lpstr>
      <vt:lpstr>Еколошко образовање</vt:lpstr>
      <vt:lpstr>Еколошко образовање</vt:lpstr>
      <vt:lpstr>Еколошко образовање</vt:lpstr>
      <vt:lpstr>Организације и институције које су повећане еколошком образовању</vt:lpstr>
      <vt:lpstr>Организације и институције које су повећане еколошком образовању</vt:lpstr>
      <vt:lpstr>Организације и институције које су повећане еколошком образовању</vt:lpstr>
      <vt:lpstr>Организације и институције које су повећане еколошком образовању</vt:lpstr>
      <vt:lpstr>Организације и институције које су повећане еколошком образовању</vt:lpstr>
      <vt:lpstr>Образовање и одрживи развој</vt:lpstr>
      <vt:lpstr>Образовање и одрживи развој</vt:lpstr>
      <vt:lpstr>Образовање и одрживи развој</vt:lpstr>
      <vt:lpstr>Образовање и одрживи развој</vt:lpstr>
      <vt:lpstr>Образовање и одрживи развој</vt:lpstr>
      <vt:lpstr>Образовање и одрживи развој</vt:lpstr>
      <vt:lpstr>Образовање и одрживи развој</vt:lpstr>
      <vt:lpstr>Образовање и одрживи развој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EKOLOŠKI MENADŽMENT</dc:title>
  <dc:creator>Tijana Milanovic</dc:creator>
  <cp:lastModifiedBy>Nina</cp:lastModifiedBy>
  <cp:revision>70</cp:revision>
  <dcterms:created xsi:type="dcterms:W3CDTF">2020-02-04T12:35:06Z</dcterms:created>
  <dcterms:modified xsi:type="dcterms:W3CDTF">2021-04-22T21:10:16Z</dcterms:modified>
</cp:coreProperties>
</file>